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8"/>
  </p:notesMasterIdLst>
  <p:sldIdLst>
    <p:sldId id="256" r:id="rId2"/>
    <p:sldId id="274" r:id="rId3"/>
    <p:sldId id="272" r:id="rId4"/>
    <p:sldId id="275" r:id="rId5"/>
    <p:sldId id="260" r:id="rId6"/>
    <p:sldId id="289" r:id="rId7"/>
    <p:sldId id="276" r:id="rId8"/>
    <p:sldId id="277" r:id="rId9"/>
    <p:sldId id="278" r:id="rId10"/>
    <p:sldId id="261" r:id="rId11"/>
    <p:sldId id="283" r:id="rId12"/>
    <p:sldId id="258" r:id="rId13"/>
    <p:sldId id="262" r:id="rId14"/>
    <p:sldId id="279" r:id="rId15"/>
    <p:sldId id="280" r:id="rId16"/>
    <p:sldId id="259" r:id="rId17"/>
    <p:sldId id="286" r:id="rId18"/>
    <p:sldId id="287" r:id="rId19"/>
    <p:sldId id="281" r:id="rId20"/>
    <p:sldId id="288" r:id="rId21"/>
    <p:sldId id="263" r:id="rId22"/>
    <p:sldId id="266" r:id="rId23"/>
    <p:sldId id="267" r:id="rId24"/>
    <p:sldId id="268" r:id="rId25"/>
    <p:sldId id="269" r:id="rId26"/>
    <p:sldId id="271" r:id="rId27"/>
  </p:sldIdLst>
  <p:sldSz cx="12192000" cy="6858000"/>
  <p:notesSz cx="6858000" cy="9144000"/>
  <p:embeddedFontLst>
    <p:embeddedFont>
      <p:font typeface="Overpass" pitchFamily="2" charset="77"/>
      <p:regular r:id="rId29"/>
      <p:bold r:id="rId30"/>
      <p:italic r:id="rId31"/>
      <p:boldItalic r:id="rId32"/>
    </p:embeddedFont>
    <p:embeddedFont>
      <p:font typeface="Overpass Light" pitchFamily="2" charset="77"/>
      <p:regular r:id="rId33"/>
      <p:bold r:id="rId34"/>
      <p:italic r:id="rId35"/>
      <p:boldItalic r:id="rId36"/>
    </p:embeddedFont>
    <p:embeddedFont>
      <p:font typeface="Overpass SemiBold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4"/>
    <p:restoredTop sz="62894"/>
  </p:normalViewPr>
  <p:slideViewPr>
    <p:cSldViewPr snapToGrid="0">
      <p:cViewPr varScale="1">
        <p:scale>
          <a:sx n="112" d="100"/>
          <a:sy n="112" d="100"/>
        </p:scale>
        <p:origin x="13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837C8-9789-F94E-9A0D-30EDA9920014}" type="doc">
      <dgm:prSet loTypeId="urn:microsoft.com/office/officeart/2005/8/layout/hierarchy2" loCatId="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39646802-A630-B74A-B6AA-29C2ABA4E5A7}">
      <dgm:prSet phldrT="[Text]"/>
      <dgm:spPr/>
      <dgm:t>
        <a:bodyPr/>
        <a:lstStyle/>
        <a:p>
          <a:r>
            <a:rPr lang="en-US" dirty="0"/>
            <a:t>Automation Server</a:t>
          </a:r>
        </a:p>
      </dgm:t>
    </dgm:pt>
    <dgm:pt modelId="{9AC37774-175A-9E42-BACC-51F1A4ABDC90}" type="parTrans" cxnId="{80082F61-5349-DE49-8CF8-052959BCADCA}">
      <dgm:prSet/>
      <dgm:spPr/>
      <dgm:t>
        <a:bodyPr/>
        <a:lstStyle/>
        <a:p>
          <a:endParaRPr lang="en-US"/>
        </a:p>
      </dgm:t>
    </dgm:pt>
    <dgm:pt modelId="{A30DDCA1-A947-F248-BA5C-D9BE706ADDF7}" type="sibTrans" cxnId="{80082F61-5349-DE49-8CF8-052959BCADCA}">
      <dgm:prSet/>
      <dgm:spPr/>
      <dgm:t>
        <a:bodyPr/>
        <a:lstStyle/>
        <a:p>
          <a:endParaRPr lang="en-US"/>
        </a:p>
      </dgm:t>
    </dgm:pt>
    <dgm:pt modelId="{ACC819C7-EDF0-F14F-8629-894BE41047FE}">
      <dgm:prSet phldrT="[Text]"/>
      <dgm:spPr/>
      <dgm:t>
        <a:bodyPr/>
        <a:lstStyle/>
        <a:p>
          <a:r>
            <a:rPr lang="en-US" dirty="0"/>
            <a:t>Virtual Machine</a:t>
          </a:r>
        </a:p>
        <a:p>
          <a:r>
            <a:rPr lang="en-US" dirty="0"/>
            <a:t>Provisioning</a:t>
          </a:r>
        </a:p>
      </dgm:t>
    </dgm:pt>
    <dgm:pt modelId="{AAFEE51A-671F-D94F-89FF-A45005566C91}" type="parTrans" cxnId="{E2C3009E-CFAB-E04D-9F31-25015229860C}">
      <dgm:prSet/>
      <dgm:spPr/>
      <dgm:t>
        <a:bodyPr/>
        <a:lstStyle/>
        <a:p>
          <a:endParaRPr lang="en-US"/>
        </a:p>
      </dgm:t>
    </dgm:pt>
    <dgm:pt modelId="{35C1A891-EA6A-0A48-9A38-D9D4ECA15B91}" type="sibTrans" cxnId="{E2C3009E-CFAB-E04D-9F31-25015229860C}">
      <dgm:prSet/>
      <dgm:spPr/>
      <dgm:t>
        <a:bodyPr/>
        <a:lstStyle/>
        <a:p>
          <a:endParaRPr lang="en-US"/>
        </a:p>
      </dgm:t>
    </dgm:pt>
    <dgm:pt modelId="{A566BC07-4782-7340-9FC6-A6BFD8A511F7}">
      <dgm:prSet phldrT="[Text]"/>
      <dgm:spPr/>
      <dgm:t>
        <a:bodyPr/>
        <a:lstStyle/>
        <a:p>
          <a:r>
            <a:rPr lang="en-US" dirty="0"/>
            <a:t> Installation</a:t>
          </a:r>
        </a:p>
      </dgm:t>
    </dgm:pt>
    <dgm:pt modelId="{EF6E663B-A4F6-1542-B257-1EDAA4D568A0}" type="parTrans" cxnId="{2CF46E05-6B4C-4143-A02E-6362C7043704}">
      <dgm:prSet/>
      <dgm:spPr/>
      <dgm:t>
        <a:bodyPr/>
        <a:lstStyle/>
        <a:p>
          <a:endParaRPr lang="en-US"/>
        </a:p>
      </dgm:t>
    </dgm:pt>
    <dgm:pt modelId="{48AF8F0B-7092-CF43-A526-CA51D8A365C1}" type="sibTrans" cxnId="{2CF46E05-6B4C-4143-A02E-6362C7043704}">
      <dgm:prSet/>
      <dgm:spPr/>
      <dgm:t>
        <a:bodyPr/>
        <a:lstStyle/>
        <a:p>
          <a:endParaRPr lang="en-US"/>
        </a:p>
      </dgm:t>
    </dgm:pt>
    <dgm:pt modelId="{15DB5036-DAFB-1B4E-8134-CE9A40F4DEF8}">
      <dgm:prSet phldrT="[Text]"/>
      <dgm:spPr/>
      <dgm:t>
        <a:bodyPr/>
        <a:lstStyle/>
        <a:p>
          <a:r>
            <a:rPr lang="en-US" dirty="0"/>
            <a:t>Confidential </a:t>
          </a:r>
        </a:p>
        <a:p>
          <a:r>
            <a:rPr lang="en-US" dirty="0"/>
            <a:t>Management</a:t>
          </a:r>
        </a:p>
      </dgm:t>
    </dgm:pt>
    <dgm:pt modelId="{F22EE121-B36E-D14D-999D-4F1E0F1BE56F}" type="parTrans" cxnId="{0ACAD051-1681-6D42-B786-D64B29C03F27}">
      <dgm:prSet/>
      <dgm:spPr/>
      <dgm:t>
        <a:bodyPr/>
        <a:lstStyle/>
        <a:p>
          <a:endParaRPr lang="en-US"/>
        </a:p>
      </dgm:t>
    </dgm:pt>
    <dgm:pt modelId="{9044E301-DC49-E947-8407-28583997BB5F}" type="sibTrans" cxnId="{0ACAD051-1681-6D42-B786-D64B29C03F27}">
      <dgm:prSet/>
      <dgm:spPr/>
      <dgm:t>
        <a:bodyPr/>
        <a:lstStyle/>
        <a:p>
          <a:endParaRPr lang="en-US"/>
        </a:p>
      </dgm:t>
    </dgm:pt>
    <dgm:pt modelId="{178F681E-2968-3A48-80A2-950E9687A984}">
      <dgm:prSet phldrT="[Text]"/>
      <dgm:spPr/>
      <dgm:t>
        <a:bodyPr/>
        <a:lstStyle/>
        <a:p>
          <a:r>
            <a:rPr lang="en-US" dirty="0"/>
            <a:t>Network Configuration</a:t>
          </a:r>
        </a:p>
      </dgm:t>
    </dgm:pt>
    <dgm:pt modelId="{637D0244-D843-CB43-8511-293B517E8B73}" type="parTrans" cxnId="{AA53EDBF-B7C9-4A4F-8700-A961B91AE157}">
      <dgm:prSet/>
      <dgm:spPr/>
      <dgm:t>
        <a:bodyPr/>
        <a:lstStyle/>
        <a:p>
          <a:endParaRPr lang="en-US"/>
        </a:p>
      </dgm:t>
    </dgm:pt>
    <dgm:pt modelId="{21CE0637-F9E0-2E42-82F2-6074F62511DD}" type="sibTrans" cxnId="{AA53EDBF-B7C9-4A4F-8700-A961B91AE157}">
      <dgm:prSet/>
      <dgm:spPr/>
      <dgm:t>
        <a:bodyPr/>
        <a:lstStyle/>
        <a:p>
          <a:endParaRPr lang="en-US"/>
        </a:p>
      </dgm:t>
    </dgm:pt>
    <dgm:pt modelId="{1159E978-C3F3-2147-9442-455CC3023B3A}">
      <dgm:prSet phldrT="[Text]"/>
      <dgm:spPr/>
      <dgm:t>
        <a:bodyPr/>
        <a:lstStyle/>
        <a:p>
          <a:r>
            <a:rPr lang="en-US" dirty="0"/>
            <a:t>Password</a:t>
          </a:r>
        </a:p>
      </dgm:t>
    </dgm:pt>
    <dgm:pt modelId="{298C7C0C-934B-C549-869D-99C279964545}" type="parTrans" cxnId="{CE53E8F0-7B13-4942-A739-9FE1AE7E5A65}">
      <dgm:prSet/>
      <dgm:spPr/>
      <dgm:t>
        <a:bodyPr/>
        <a:lstStyle/>
        <a:p>
          <a:endParaRPr lang="en-US"/>
        </a:p>
      </dgm:t>
    </dgm:pt>
    <dgm:pt modelId="{C1191169-941B-2D47-A8C3-45B4A4E802DD}" type="sibTrans" cxnId="{CE53E8F0-7B13-4942-A739-9FE1AE7E5A65}">
      <dgm:prSet/>
      <dgm:spPr/>
      <dgm:t>
        <a:bodyPr/>
        <a:lstStyle/>
        <a:p>
          <a:endParaRPr lang="en-US"/>
        </a:p>
      </dgm:t>
    </dgm:pt>
    <dgm:pt modelId="{89656B7E-A8A8-D043-B16A-34CDBCCCCE06}">
      <dgm:prSet phldrT="[Text]"/>
      <dgm:spPr/>
      <dgm:t>
        <a:bodyPr/>
        <a:lstStyle/>
        <a:p>
          <a:r>
            <a:rPr lang="en-US" dirty="0"/>
            <a:t>Token</a:t>
          </a:r>
        </a:p>
      </dgm:t>
    </dgm:pt>
    <dgm:pt modelId="{39BB92F5-F387-594B-9C83-9806BA83D2DA}" type="parTrans" cxnId="{9CB20D93-6010-4B45-B782-2EC0C58AE2D4}">
      <dgm:prSet/>
      <dgm:spPr/>
      <dgm:t>
        <a:bodyPr/>
        <a:lstStyle/>
        <a:p>
          <a:endParaRPr lang="en-US"/>
        </a:p>
      </dgm:t>
    </dgm:pt>
    <dgm:pt modelId="{185889AB-B043-D040-8BE9-2C23D2D24D7D}" type="sibTrans" cxnId="{9CB20D93-6010-4B45-B782-2EC0C58AE2D4}">
      <dgm:prSet/>
      <dgm:spPr/>
      <dgm:t>
        <a:bodyPr/>
        <a:lstStyle/>
        <a:p>
          <a:endParaRPr lang="en-US"/>
        </a:p>
      </dgm:t>
    </dgm:pt>
    <dgm:pt modelId="{8580C756-CD38-A940-8D64-9A92D7340BDE}">
      <dgm:prSet phldrT="[Text]"/>
      <dgm:spPr/>
      <dgm:t>
        <a:bodyPr/>
        <a:lstStyle/>
        <a:p>
          <a:r>
            <a:rPr lang="en-US" dirty="0"/>
            <a:t>Backup Configuration</a:t>
          </a:r>
        </a:p>
      </dgm:t>
    </dgm:pt>
    <dgm:pt modelId="{BA14C224-BA09-3D4A-A37C-470D588B6012}" type="parTrans" cxnId="{CAED6BC4-71C4-CB4E-BD49-030A85E1CC36}">
      <dgm:prSet/>
      <dgm:spPr/>
      <dgm:t>
        <a:bodyPr/>
        <a:lstStyle/>
        <a:p>
          <a:endParaRPr lang="en-US"/>
        </a:p>
      </dgm:t>
    </dgm:pt>
    <dgm:pt modelId="{4093D409-33E7-AB43-9D98-2796CFAA1CF5}" type="sibTrans" cxnId="{CAED6BC4-71C4-CB4E-BD49-030A85E1CC36}">
      <dgm:prSet/>
      <dgm:spPr/>
      <dgm:t>
        <a:bodyPr/>
        <a:lstStyle/>
        <a:p>
          <a:endParaRPr lang="en-US"/>
        </a:p>
      </dgm:t>
    </dgm:pt>
    <dgm:pt modelId="{A0FCDC5C-6633-AB45-B470-E6021FE7DCFB}">
      <dgm:prSet phldrT="[Text]"/>
      <dgm:spPr/>
      <dgm:t>
        <a:bodyPr/>
        <a:lstStyle/>
        <a:p>
          <a:r>
            <a:rPr lang="en-US" dirty="0"/>
            <a:t>Firewall Rules Management</a:t>
          </a:r>
        </a:p>
      </dgm:t>
    </dgm:pt>
    <dgm:pt modelId="{38CAAA89-B6B7-2245-B7B0-ECE8110211D7}" type="parTrans" cxnId="{92D0F625-BEA7-EE47-BAA5-90B6CAED0993}">
      <dgm:prSet/>
      <dgm:spPr/>
      <dgm:t>
        <a:bodyPr/>
        <a:lstStyle/>
        <a:p>
          <a:endParaRPr lang="en-US"/>
        </a:p>
      </dgm:t>
    </dgm:pt>
    <dgm:pt modelId="{EBC404F4-0422-9A46-A70D-81A16F64D390}" type="sibTrans" cxnId="{92D0F625-BEA7-EE47-BAA5-90B6CAED0993}">
      <dgm:prSet/>
      <dgm:spPr/>
      <dgm:t>
        <a:bodyPr/>
        <a:lstStyle/>
        <a:p>
          <a:endParaRPr lang="en-US"/>
        </a:p>
      </dgm:t>
    </dgm:pt>
    <dgm:pt modelId="{22CEEEAB-2DD2-9D4B-9FDA-39D21E61D9A6}">
      <dgm:prSet phldrT="[Text]"/>
      <dgm:spPr/>
      <dgm:t>
        <a:bodyPr/>
        <a:lstStyle/>
        <a:p>
          <a:r>
            <a:rPr lang="en-US" dirty="0"/>
            <a:t>OS </a:t>
          </a:r>
        </a:p>
      </dgm:t>
    </dgm:pt>
    <dgm:pt modelId="{C413E561-9D7F-4841-A116-8C7997C0A33E}" type="parTrans" cxnId="{D745E0A9-923C-5E4A-8457-C8C3292FC2E4}">
      <dgm:prSet/>
      <dgm:spPr/>
      <dgm:t>
        <a:bodyPr/>
        <a:lstStyle/>
        <a:p>
          <a:endParaRPr lang="en-US"/>
        </a:p>
      </dgm:t>
    </dgm:pt>
    <dgm:pt modelId="{EB2A0FDF-F88E-C841-AB0C-9CBB1033F6DC}" type="sibTrans" cxnId="{D745E0A9-923C-5E4A-8457-C8C3292FC2E4}">
      <dgm:prSet/>
      <dgm:spPr/>
      <dgm:t>
        <a:bodyPr/>
        <a:lstStyle/>
        <a:p>
          <a:endParaRPr lang="en-US"/>
        </a:p>
      </dgm:t>
    </dgm:pt>
    <dgm:pt modelId="{9C3BCB41-C8FF-B54B-B826-FF52CF556BB7}">
      <dgm:prSet phldrT="[Text]"/>
      <dgm:spPr/>
      <dgm:t>
        <a:bodyPr/>
        <a:lstStyle/>
        <a:p>
          <a:r>
            <a:rPr lang="en-US" dirty="0"/>
            <a:t>Dependencies</a:t>
          </a:r>
        </a:p>
      </dgm:t>
    </dgm:pt>
    <dgm:pt modelId="{514FC0E9-C0ED-DE44-A449-B3E3ACBB1C39}" type="parTrans" cxnId="{A8D02326-C1DF-E243-AC78-4A287ACCC671}">
      <dgm:prSet/>
      <dgm:spPr/>
      <dgm:t>
        <a:bodyPr/>
        <a:lstStyle/>
        <a:p>
          <a:endParaRPr lang="en-US"/>
        </a:p>
      </dgm:t>
    </dgm:pt>
    <dgm:pt modelId="{BF38F800-59D4-7146-B77F-BD170B9814A5}" type="sibTrans" cxnId="{A8D02326-C1DF-E243-AC78-4A287ACCC671}">
      <dgm:prSet/>
      <dgm:spPr/>
      <dgm:t>
        <a:bodyPr/>
        <a:lstStyle/>
        <a:p>
          <a:endParaRPr lang="en-US"/>
        </a:p>
      </dgm:t>
    </dgm:pt>
    <dgm:pt modelId="{46BA0CF8-3B10-A44C-86BA-361471AB859A}">
      <dgm:prSet phldrT="[Text]"/>
      <dgm:spPr/>
      <dgm:t>
        <a:bodyPr/>
        <a:lstStyle/>
        <a:p>
          <a:r>
            <a:rPr lang="en-US" dirty="0"/>
            <a:t>Create </a:t>
          </a:r>
        </a:p>
      </dgm:t>
    </dgm:pt>
    <dgm:pt modelId="{A88F6858-DBC5-224B-AB6E-603398693E44}" type="parTrans" cxnId="{FC0ECDAB-4736-0A4B-9591-B1AA1CFB6158}">
      <dgm:prSet/>
      <dgm:spPr/>
      <dgm:t>
        <a:bodyPr/>
        <a:lstStyle/>
        <a:p>
          <a:endParaRPr lang="en-US"/>
        </a:p>
      </dgm:t>
    </dgm:pt>
    <dgm:pt modelId="{D52D1A7B-C7BB-5B4A-BCD0-4EB59C016A77}" type="sibTrans" cxnId="{FC0ECDAB-4736-0A4B-9591-B1AA1CFB6158}">
      <dgm:prSet/>
      <dgm:spPr/>
      <dgm:t>
        <a:bodyPr/>
        <a:lstStyle/>
        <a:p>
          <a:endParaRPr lang="en-US"/>
        </a:p>
      </dgm:t>
    </dgm:pt>
    <dgm:pt modelId="{51273638-4B4C-124A-AD41-0F33BACA9356}">
      <dgm:prSet phldrT="[Text]"/>
      <dgm:spPr/>
      <dgm:t>
        <a:bodyPr/>
        <a:lstStyle/>
        <a:p>
          <a:r>
            <a:rPr lang="en-US" dirty="0"/>
            <a:t>Refresh</a:t>
          </a:r>
        </a:p>
      </dgm:t>
    </dgm:pt>
    <dgm:pt modelId="{B2A19327-C6A6-7E41-80EF-AFC95588C0CA}" type="parTrans" cxnId="{4F46B09C-5AB7-BE4C-BE67-85B0E784F101}">
      <dgm:prSet/>
      <dgm:spPr/>
      <dgm:t>
        <a:bodyPr/>
        <a:lstStyle/>
        <a:p>
          <a:endParaRPr lang="en-US"/>
        </a:p>
      </dgm:t>
    </dgm:pt>
    <dgm:pt modelId="{2086582C-6289-F14B-9885-0835DDB80A35}" type="sibTrans" cxnId="{4F46B09C-5AB7-BE4C-BE67-85B0E784F101}">
      <dgm:prSet/>
      <dgm:spPr/>
      <dgm:t>
        <a:bodyPr/>
        <a:lstStyle/>
        <a:p>
          <a:endParaRPr lang="en-US"/>
        </a:p>
      </dgm:t>
    </dgm:pt>
    <dgm:pt modelId="{C454572D-9D06-DE4D-AA40-BBFC5791F06B}">
      <dgm:prSet phldrT="[Text]"/>
      <dgm:spPr/>
      <dgm:t>
        <a:bodyPr/>
        <a:lstStyle/>
        <a:p>
          <a:r>
            <a:rPr lang="en-US" dirty="0" err="1"/>
            <a:t>DevOPs</a:t>
          </a:r>
          <a:endParaRPr lang="en-US" dirty="0"/>
        </a:p>
      </dgm:t>
    </dgm:pt>
    <dgm:pt modelId="{DFB595B9-85BC-AC4D-B850-060253D9DE21}" type="parTrans" cxnId="{F55377C0-E119-104D-A9A3-F74E8DE6B985}">
      <dgm:prSet/>
      <dgm:spPr/>
      <dgm:t>
        <a:bodyPr/>
        <a:lstStyle/>
        <a:p>
          <a:endParaRPr lang="en-US"/>
        </a:p>
      </dgm:t>
    </dgm:pt>
    <dgm:pt modelId="{C157B895-8A1E-6B46-BC17-C39432EFFB22}" type="sibTrans" cxnId="{F55377C0-E119-104D-A9A3-F74E8DE6B985}">
      <dgm:prSet/>
      <dgm:spPr/>
      <dgm:t>
        <a:bodyPr/>
        <a:lstStyle/>
        <a:p>
          <a:endParaRPr lang="en-US"/>
        </a:p>
      </dgm:t>
    </dgm:pt>
    <dgm:pt modelId="{F1640ECF-C63D-274A-8719-41F1DD2289A8}">
      <dgm:prSet phldrT="[Text]"/>
      <dgm:spPr/>
      <dgm:t>
        <a:bodyPr/>
        <a:lstStyle/>
        <a:p>
          <a:r>
            <a:rPr lang="en-US" dirty="0"/>
            <a:t>CI </a:t>
          </a:r>
        </a:p>
      </dgm:t>
    </dgm:pt>
    <dgm:pt modelId="{4976534F-15CC-6D49-A1D5-3BE2252D78ED}" type="parTrans" cxnId="{C9BF3967-BDAB-8C41-9D09-688AF3100C4D}">
      <dgm:prSet/>
      <dgm:spPr/>
      <dgm:t>
        <a:bodyPr/>
        <a:lstStyle/>
        <a:p>
          <a:endParaRPr lang="en-US"/>
        </a:p>
      </dgm:t>
    </dgm:pt>
    <dgm:pt modelId="{B942D1E2-A3C2-FE46-B422-5F03F81A9CB7}" type="sibTrans" cxnId="{C9BF3967-BDAB-8C41-9D09-688AF3100C4D}">
      <dgm:prSet/>
      <dgm:spPr/>
      <dgm:t>
        <a:bodyPr/>
        <a:lstStyle/>
        <a:p>
          <a:endParaRPr lang="en-US"/>
        </a:p>
      </dgm:t>
    </dgm:pt>
    <dgm:pt modelId="{2DFDC884-3FBE-854F-ACEA-2011638DA83F}">
      <dgm:prSet phldrT="[Text]"/>
      <dgm:spPr/>
      <dgm:t>
        <a:bodyPr/>
        <a:lstStyle/>
        <a:p>
          <a:r>
            <a:rPr lang="en-US" dirty="0"/>
            <a:t>CD</a:t>
          </a:r>
        </a:p>
      </dgm:t>
    </dgm:pt>
    <dgm:pt modelId="{6A4FF3F7-1D9C-914A-B712-2E4253972AC9}" type="parTrans" cxnId="{9A4A8E2B-2283-C343-BDCE-C88363A5C18C}">
      <dgm:prSet/>
      <dgm:spPr/>
      <dgm:t>
        <a:bodyPr/>
        <a:lstStyle/>
        <a:p>
          <a:endParaRPr lang="en-US"/>
        </a:p>
      </dgm:t>
    </dgm:pt>
    <dgm:pt modelId="{8E63BA9B-1A73-7540-A388-F35708BA454D}" type="sibTrans" cxnId="{9A4A8E2B-2283-C343-BDCE-C88363A5C18C}">
      <dgm:prSet/>
      <dgm:spPr/>
      <dgm:t>
        <a:bodyPr/>
        <a:lstStyle/>
        <a:p>
          <a:endParaRPr lang="en-US"/>
        </a:p>
      </dgm:t>
    </dgm:pt>
    <dgm:pt modelId="{C0F10DDB-79A8-7741-A49F-F62DE61ABC90}">
      <dgm:prSet phldrT="[Text]"/>
      <dgm:spPr/>
      <dgm:t>
        <a:bodyPr/>
        <a:lstStyle/>
        <a:p>
          <a:r>
            <a:rPr lang="en-US" dirty="0"/>
            <a:t>Approval </a:t>
          </a:r>
        </a:p>
      </dgm:t>
    </dgm:pt>
    <dgm:pt modelId="{D0E33452-7926-684D-ACBD-719A5AF1982A}" type="parTrans" cxnId="{A44D44B2-0B47-0A49-A0DE-ED79E496F869}">
      <dgm:prSet/>
      <dgm:spPr/>
      <dgm:t>
        <a:bodyPr/>
        <a:lstStyle/>
        <a:p>
          <a:endParaRPr lang="en-US"/>
        </a:p>
      </dgm:t>
    </dgm:pt>
    <dgm:pt modelId="{DAFFEE0F-7971-8649-8760-4C351398CDCE}" type="sibTrans" cxnId="{A44D44B2-0B47-0A49-A0DE-ED79E496F869}">
      <dgm:prSet/>
      <dgm:spPr/>
      <dgm:t>
        <a:bodyPr/>
        <a:lstStyle/>
        <a:p>
          <a:endParaRPr lang="en-US"/>
        </a:p>
      </dgm:t>
    </dgm:pt>
    <dgm:pt modelId="{1DC35480-74CB-C848-86F8-71F2FC6ACD12}" type="pres">
      <dgm:prSet presAssocID="{475837C8-9789-F94E-9A0D-30EDA992001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22F1C79-0DC8-D249-BBF9-BCC365E30C5F}" type="pres">
      <dgm:prSet presAssocID="{39646802-A630-B74A-B6AA-29C2ABA4E5A7}" presName="root1" presStyleCnt="0"/>
      <dgm:spPr/>
    </dgm:pt>
    <dgm:pt modelId="{4DE10868-357F-F748-9E49-BB652221A6FC}" type="pres">
      <dgm:prSet presAssocID="{39646802-A630-B74A-B6AA-29C2ABA4E5A7}" presName="LevelOneTextNode" presStyleLbl="node0" presStyleIdx="0" presStyleCnt="1">
        <dgm:presLayoutVars>
          <dgm:chPref val="3"/>
        </dgm:presLayoutVars>
      </dgm:prSet>
      <dgm:spPr/>
    </dgm:pt>
    <dgm:pt modelId="{32B87875-5379-8540-9F69-6ECAFDA04431}" type="pres">
      <dgm:prSet presAssocID="{39646802-A630-B74A-B6AA-29C2ABA4E5A7}" presName="level2hierChild" presStyleCnt="0"/>
      <dgm:spPr/>
    </dgm:pt>
    <dgm:pt modelId="{562137EB-2B7A-D441-A2D6-CF7E42F64DD7}" type="pres">
      <dgm:prSet presAssocID="{AAFEE51A-671F-D94F-89FF-A45005566C91}" presName="conn2-1" presStyleLbl="parChTrans1D2" presStyleIdx="0" presStyleCnt="4"/>
      <dgm:spPr/>
    </dgm:pt>
    <dgm:pt modelId="{2310928F-2F10-2149-98CE-A82C6E9F0C85}" type="pres">
      <dgm:prSet presAssocID="{AAFEE51A-671F-D94F-89FF-A45005566C91}" presName="connTx" presStyleLbl="parChTrans1D2" presStyleIdx="0" presStyleCnt="4"/>
      <dgm:spPr/>
    </dgm:pt>
    <dgm:pt modelId="{63028458-C173-2D44-9022-A378D474538C}" type="pres">
      <dgm:prSet presAssocID="{ACC819C7-EDF0-F14F-8629-894BE41047FE}" presName="root2" presStyleCnt="0"/>
      <dgm:spPr/>
    </dgm:pt>
    <dgm:pt modelId="{E1DB0F80-43E7-EB4F-B7F8-035C2F87CD5C}" type="pres">
      <dgm:prSet presAssocID="{ACC819C7-EDF0-F14F-8629-894BE41047FE}" presName="LevelTwoTextNode" presStyleLbl="node2" presStyleIdx="0" presStyleCnt="4">
        <dgm:presLayoutVars>
          <dgm:chPref val="3"/>
        </dgm:presLayoutVars>
      </dgm:prSet>
      <dgm:spPr/>
    </dgm:pt>
    <dgm:pt modelId="{F6E761F0-E991-CF4B-94B3-548340FD3541}" type="pres">
      <dgm:prSet presAssocID="{ACC819C7-EDF0-F14F-8629-894BE41047FE}" presName="level3hierChild" presStyleCnt="0"/>
      <dgm:spPr/>
    </dgm:pt>
    <dgm:pt modelId="{5313D142-B3ED-764F-8653-AC37728E14EE}" type="pres">
      <dgm:prSet presAssocID="{EF6E663B-A4F6-1542-B257-1EDAA4D568A0}" presName="conn2-1" presStyleLbl="parChTrans1D3" presStyleIdx="0" presStyleCnt="7"/>
      <dgm:spPr/>
    </dgm:pt>
    <dgm:pt modelId="{C68ECF67-1557-AE4C-A11E-F65887D19310}" type="pres">
      <dgm:prSet presAssocID="{EF6E663B-A4F6-1542-B257-1EDAA4D568A0}" presName="connTx" presStyleLbl="parChTrans1D3" presStyleIdx="0" presStyleCnt="7"/>
      <dgm:spPr/>
    </dgm:pt>
    <dgm:pt modelId="{F09CF496-3F11-6B45-9959-CDAD645D4A48}" type="pres">
      <dgm:prSet presAssocID="{A566BC07-4782-7340-9FC6-A6BFD8A511F7}" presName="root2" presStyleCnt="0"/>
      <dgm:spPr/>
    </dgm:pt>
    <dgm:pt modelId="{A9AE4DE2-8309-554D-83D0-7B356742F03C}" type="pres">
      <dgm:prSet presAssocID="{A566BC07-4782-7340-9FC6-A6BFD8A511F7}" presName="LevelTwoTextNode" presStyleLbl="node3" presStyleIdx="0" presStyleCnt="7">
        <dgm:presLayoutVars>
          <dgm:chPref val="3"/>
        </dgm:presLayoutVars>
      </dgm:prSet>
      <dgm:spPr/>
    </dgm:pt>
    <dgm:pt modelId="{41832C47-2931-3947-9B93-F231CADB0C1C}" type="pres">
      <dgm:prSet presAssocID="{A566BC07-4782-7340-9FC6-A6BFD8A511F7}" presName="level3hierChild" presStyleCnt="0"/>
      <dgm:spPr/>
    </dgm:pt>
    <dgm:pt modelId="{A19F3C24-9BF3-E648-89E7-7EC118130A2D}" type="pres">
      <dgm:prSet presAssocID="{C413E561-9D7F-4841-A116-8C7997C0A33E}" presName="conn2-1" presStyleLbl="parChTrans1D4" presStyleIdx="0" presStyleCnt="5"/>
      <dgm:spPr/>
    </dgm:pt>
    <dgm:pt modelId="{8860B220-ADCA-F944-9E57-95BF1795AF30}" type="pres">
      <dgm:prSet presAssocID="{C413E561-9D7F-4841-A116-8C7997C0A33E}" presName="connTx" presStyleLbl="parChTrans1D4" presStyleIdx="0" presStyleCnt="5"/>
      <dgm:spPr/>
    </dgm:pt>
    <dgm:pt modelId="{D0023C43-D267-284A-9930-060D050D0520}" type="pres">
      <dgm:prSet presAssocID="{22CEEEAB-2DD2-9D4B-9FDA-39D21E61D9A6}" presName="root2" presStyleCnt="0"/>
      <dgm:spPr/>
    </dgm:pt>
    <dgm:pt modelId="{A175796D-C14E-204F-A7AF-0A65BAB892C5}" type="pres">
      <dgm:prSet presAssocID="{22CEEEAB-2DD2-9D4B-9FDA-39D21E61D9A6}" presName="LevelTwoTextNode" presStyleLbl="node4" presStyleIdx="0" presStyleCnt="5">
        <dgm:presLayoutVars>
          <dgm:chPref val="3"/>
        </dgm:presLayoutVars>
      </dgm:prSet>
      <dgm:spPr/>
    </dgm:pt>
    <dgm:pt modelId="{0F469FC3-9C0E-EA4B-945F-7418286A9303}" type="pres">
      <dgm:prSet presAssocID="{22CEEEAB-2DD2-9D4B-9FDA-39D21E61D9A6}" presName="level3hierChild" presStyleCnt="0"/>
      <dgm:spPr/>
    </dgm:pt>
    <dgm:pt modelId="{B42BC0F0-B257-FF42-BFE7-F03C53FCE2F7}" type="pres">
      <dgm:prSet presAssocID="{514FC0E9-C0ED-DE44-A449-B3E3ACBB1C39}" presName="conn2-1" presStyleLbl="parChTrans1D4" presStyleIdx="1" presStyleCnt="5"/>
      <dgm:spPr/>
    </dgm:pt>
    <dgm:pt modelId="{769AB0A3-D997-8849-8B2E-3FA8D6273B82}" type="pres">
      <dgm:prSet presAssocID="{514FC0E9-C0ED-DE44-A449-B3E3ACBB1C39}" presName="connTx" presStyleLbl="parChTrans1D4" presStyleIdx="1" presStyleCnt="5"/>
      <dgm:spPr/>
    </dgm:pt>
    <dgm:pt modelId="{19D5574C-1BD1-E249-8D86-25FB2F4B04B3}" type="pres">
      <dgm:prSet presAssocID="{9C3BCB41-C8FF-B54B-B826-FF52CF556BB7}" presName="root2" presStyleCnt="0"/>
      <dgm:spPr/>
    </dgm:pt>
    <dgm:pt modelId="{0CAC2640-3AAE-FB4F-B0A6-6A057CDE66D6}" type="pres">
      <dgm:prSet presAssocID="{9C3BCB41-C8FF-B54B-B826-FF52CF556BB7}" presName="LevelTwoTextNode" presStyleLbl="node4" presStyleIdx="1" presStyleCnt="5">
        <dgm:presLayoutVars>
          <dgm:chPref val="3"/>
        </dgm:presLayoutVars>
      </dgm:prSet>
      <dgm:spPr/>
    </dgm:pt>
    <dgm:pt modelId="{038EF7B5-F120-5B49-B685-92D5DA2A4092}" type="pres">
      <dgm:prSet presAssocID="{9C3BCB41-C8FF-B54B-B826-FF52CF556BB7}" presName="level3hierChild" presStyleCnt="0"/>
      <dgm:spPr/>
    </dgm:pt>
    <dgm:pt modelId="{5A104B66-F00D-6D48-B491-6968517E4AB0}" type="pres">
      <dgm:prSet presAssocID="{F22EE121-B36E-D14D-999D-4F1E0F1BE56F}" presName="conn2-1" presStyleLbl="parChTrans1D2" presStyleIdx="1" presStyleCnt="4"/>
      <dgm:spPr/>
    </dgm:pt>
    <dgm:pt modelId="{08BE9626-48DE-6844-B5A2-0A5A7734F704}" type="pres">
      <dgm:prSet presAssocID="{F22EE121-B36E-D14D-999D-4F1E0F1BE56F}" presName="connTx" presStyleLbl="parChTrans1D2" presStyleIdx="1" presStyleCnt="4"/>
      <dgm:spPr/>
    </dgm:pt>
    <dgm:pt modelId="{98735FA3-E0D6-6A4D-B21F-4239C5D0217D}" type="pres">
      <dgm:prSet presAssocID="{15DB5036-DAFB-1B4E-8134-CE9A40F4DEF8}" presName="root2" presStyleCnt="0"/>
      <dgm:spPr/>
    </dgm:pt>
    <dgm:pt modelId="{AB4EB133-8B44-2A48-ADBC-AAE2F2E14D6A}" type="pres">
      <dgm:prSet presAssocID="{15DB5036-DAFB-1B4E-8134-CE9A40F4DEF8}" presName="LevelTwoTextNode" presStyleLbl="node2" presStyleIdx="1" presStyleCnt="4">
        <dgm:presLayoutVars>
          <dgm:chPref val="3"/>
        </dgm:presLayoutVars>
      </dgm:prSet>
      <dgm:spPr/>
    </dgm:pt>
    <dgm:pt modelId="{9ECD1BE9-C150-5144-B2BB-34AE74309C99}" type="pres">
      <dgm:prSet presAssocID="{15DB5036-DAFB-1B4E-8134-CE9A40F4DEF8}" presName="level3hierChild" presStyleCnt="0"/>
      <dgm:spPr/>
    </dgm:pt>
    <dgm:pt modelId="{689F4B2F-EF7B-0640-94FA-51E64445636D}" type="pres">
      <dgm:prSet presAssocID="{298C7C0C-934B-C549-869D-99C279964545}" presName="conn2-1" presStyleLbl="parChTrans1D3" presStyleIdx="1" presStyleCnt="7"/>
      <dgm:spPr/>
    </dgm:pt>
    <dgm:pt modelId="{72141F26-E35D-7C42-845C-247F523031BF}" type="pres">
      <dgm:prSet presAssocID="{298C7C0C-934B-C549-869D-99C279964545}" presName="connTx" presStyleLbl="parChTrans1D3" presStyleIdx="1" presStyleCnt="7"/>
      <dgm:spPr/>
    </dgm:pt>
    <dgm:pt modelId="{87EEFFD8-CA89-AC4E-A3A1-135D1D9FE351}" type="pres">
      <dgm:prSet presAssocID="{1159E978-C3F3-2147-9442-455CC3023B3A}" presName="root2" presStyleCnt="0"/>
      <dgm:spPr/>
    </dgm:pt>
    <dgm:pt modelId="{0A3FF016-8F0F-5942-AB3D-8D486F097691}" type="pres">
      <dgm:prSet presAssocID="{1159E978-C3F3-2147-9442-455CC3023B3A}" presName="LevelTwoTextNode" presStyleLbl="node3" presStyleIdx="1" presStyleCnt="7">
        <dgm:presLayoutVars>
          <dgm:chPref val="3"/>
        </dgm:presLayoutVars>
      </dgm:prSet>
      <dgm:spPr/>
    </dgm:pt>
    <dgm:pt modelId="{BEFF870D-DF5E-EC41-9B1C-D49243F01244}" type="pres">
      <dgm:prSet presAssocID="{1159E978-C3F3-2147-9442-455CC3023B3A}" presName="level3hierChild" presStyleCnt="0"/>
      <dgm:spPr/>
    </dgm:pt>
    <dgm:pt modelId="{3DE6B97D-1154-7346-BBA1-4ACD4CCD56C7}" type="pres">
      <dgm:prSet presAssocID="{39BB92F5-F387-594B-9C83-9806BA83D2DA}" presName="conn2-1" presStyleLbl="parChTrans1D3" presStyleIdx="2" presStyleCnt="7"/>
      <dgm:spPr/>
    </dgm:pt>
    <dgm:pt modelId="{12558081-DEF7-3B48-82CE-E2E6EDCAE905}" type="pres">
      <dgm:prSet presAssocID="{39BB92F5-F387-594B-9C83-9806BA83D2DA}" presName="connTx" presStyleLbl="parChTrans1D3" presStyleIdx="2" presStyleCnt="7"/>
      <dgm:spPr/>
    </dgm:pt>
    <dgm:pt modelId="{7F2400C6-9C65-B04F-BE6C-CB2DF1EDC3BE}" type="pres">
      <dgm:prSet presAssocID="{89656B7E-A8A8-D043-B16A-34CDBCCCCE06}" presName="root2" presStyleCnt="0"/>
      <dgm:spPr/>
    </dgm:pt>
    <dgm:pt modelId="{C328383F-1C40-2949-BC7F-3274F56568E9}" type="pres">
      <dgm:prSet presAssocID="{89656B7E-A8A8-D043-B16A-34CDBCCCCE06}" presName="LevelTwoTextNode" presStyleLbl="node3" presStyleIdx="2" presStyleCnt="7">
        <dgm:presLayoutVars>
          <dgm:chPref val="3"/>
        </dgm:presLayoutVars>
      </dgm:prSet>
      <dgm:spPr/>
    </dgm:pt>
    <dgm:pt modelId="{060EBFF8-3CFE-334E-9BE4-1DD0307CB570}" type="pres">
      <dgm:prSet presAssocID="{89656B7E-A8A8-D043-B16A-34CDBCCCCE06}" presName="level3hierChild" presStyleCnt="0"/>
      <dgm:spPr/>
    </dgm:pt>
    <dgm:pt modelId="{9C7CC84D-19F5-CA41-936A-19F945AA2E9D}" type="pres">
      <dgm:prSet presAssocID="{A88F6858-DBC5-224B-AB6E-603398693E44}" presName="conn2-1" presStyleLbl="parChTrans1D4" presStyleIdx="2" presStyleCnt="5"/>
      <dgm:spPr/>
    </dgm:pt>
    <dgm:pt modelId="{6DE05EAB-061F-D643-A29B-695BB0D962A2}" type="pres">
      <dgm:prSet presAssocID="{A88F6858-DBC5-224B-AB6E-603398693E44}" presName="connTx" presStyleLbl="parChTrans1D4" presStyleIdx="2" presStyleCnt="5"/>
      <dgm:spPr/>
    </dgm:pt>
    <dgm:pt modelId="{6121BD99-944E-C04B-9F88-622EFFB9629E}" type="pres">
      <dgm:prSet presAssocID="{46BA0CF8-3B10-A44C-86BA-361471AB859A}" presName="root2" presStyleCnt="0"/>
      <dgm:spPr/>
    </dgm:pt>
    <dgm:pt modelId="{FA877921-6DD3-C648-A770-9F62A704B38C}" type="pres">
      <dgm:prSet presAssocID="{46BA0CF8-3B10-A44C-86BA-361471AB859A}" presName="LevelTwoTextNode" presStyleLbl="node4" presStyleIdx="2" presStyleCnt="5">
        <dgm:presLayoutVars>
          <dgm:chPref val="3"/>
        </dgm:presLayoutVars>
      </dgm:prSet>
      <dgm:spPr/>
    </dgm:pt>
    <dgm:pt modelId="{DB42242B-AD90-2247-98C1-0D921B8E6A2E}" type="pres">
      <dgm:prSet presAssocID="{46BA0CF8-3B10-A44C-86BA-361471AB859A}" presName="level3hierChild" presStyleCnt="0"/>
      <dgm:spPr/>
    </dgm:pt>
    <dgm:pt modelId="{66B0444A-4D9D-4749-8390-6133718BB45A}" type="pres">
      <dgm:prSet presAssocID="{B2A19327-C6A6-7E41-80EF-AFC95588C0CA}" presName="conn2-1" presStyleLbl="parChTrans1D4" presStyleIdx="3" presStyleCnt="5"/>
      <dgm:spPr/>
    </dgm:pt>
    <dgm:pt modelId="{DFA3FA5A-C801-C94D-99D2-5CD7202C9147}" type="pres">
      <dgm:prSet presAssocID="{B2A19327-C6A6-7E41-80EF-AFC95588C0CA}" presName="connTx" presStyleLbl="parChTrans1D4" presStyleIdx="3" presStyleCnt="5"/>
      <dgm:spPr/>
    </dgm:pt>
    <dgm:pt modelId="{81B8BFE2-F9F5-8C4F-86AF-8ED1B027BB9A}" type="pres">
      <dgm:prSet presAssocID="{51273638-4B4C-124A-AD41-0F33BACA9356}" presName="root2" presStyleCnt="0"/>
      <dgm:spPr/>
    </dgm:pt>
    <dgm:pt modelId="{35A5EC24-4C51-E44D-BE6C-15BDA19A3044}" type="pres">
      <dgm:prSet presAssocID="{51273638-4B4C-124A-AD41-0F33BACA9356}" presName="LevelTwoTextNode" presStyleLbl="node4" presStyleIdx="3" presStyleCnt="5">
        <dgm:presLayoutVars>
          <dgm:chPref val="3"/>
        </dgm:presLayoutVars>
      </dgm:prSet>
      <dgm:spPr/>
    </dgm:pt>
    <dgm:pt modelId="{8DBCE9C7-3AB7-F645-B971-EA1A712DCC2D}" type="pres">
      <dgm:prSet presAssocID="{51273638-4B4C-124A-AD41-0F33BACA9356}" presName="level3hierChild" presStyleCnt="0"/>
      <dgm:spPr/>
    </dgm:pt>
    <dgm:pt modelId="{7184A007-28D5-CB44-A652-ED14385F785C}" type="pres">
      <dgm:prSet presAssocID="{637D0244-D843-CB43-8511-293B517E8B73}" presName="conn2-1" presStyleLbl="parChTrans1D2" presStyleIdx="2" presStyleCnt="4"/>
      <dgm:spPr/>
    </dgm:pt>
    <dgm:pt modelId="{0D7865D8-AEFF-8F4A-A89E-67A5442B2802}" type="pres">
      <dgm:prSet presAssocID="{637D0244-D843-CB43-8511-293B517E8B73}" presName="connTx" presStyleLbl="parChTrans1D2" presStyleIdx="2" presStyleCnt="4"/>
      <dgm:spPr/>
    </dgm:pt>
    <dgm:pt modelId="{388BF1BE-1AFF-1348-8770-26746A32264F}" type="pres">
      <dgm:prSet presAssocID="{178F681E-2968-3A48-80A2-950E9687A984}" presName="root2" presStyleCnt="0"/>
      <dgm:spPr/>
    </dgm:pt>
    <dgm:pt modelId="{0F4A2765-6B01-8A4C-9333-664284520ED6}" type="pres">
      <dgm:prSet presAssocID="{178F681E-2968-3A48-80A2-950E9687A984}" presName="LevelTwoTextNode" presStyleLbl="node2" presStyleIdx="2" presStyleCnt="4">
        <dgm:presLayoutVars>
          <dgm:chPref val="3"/>
        </dgm:presLayoutVars>
      </dgm:prSet>
      <dgm:spPr/>
    </dgm:pt>
    <dgm:pt modelId="{CE9A0B4B-940A-8D40-87FF-C59D9586D804}" type="pres">
      <dgm:prSet presAssocID="{178F681E-2968-3A48-80A2-950E9687A984}" presName="level3hierChild" presStyleCnt="0"/>
      <dgm:spPr/>
    </dgm:pt>
    <dgm:pt modelId="{E2D0D6BE-751B-1F4B-9591-1FFD349831F1}" type="pres">
      <dgm:prSet presAssocID="{BA14C224-BA09-3D4A-A37C-470D588B6012}" presName="conn2-1" presStyleLbl="parChTrans1D3" presStyleIdx="3" presStyleCnt="7"/>
      <dgm:spPr/>
    </dgm:pt>
    <dgm:pt modelId="{54E9F385-EC68-0849-976C-CEAA2044DA65}" type="pres">
      <dgm:prSet presAssocID="{BA14C224-BA09-3D4A-A37C-470D588B6012}" presName="connTx" presStyleLbl="parChTrans1D3" presStyleIdx="3" presStyleCnt="7"/>
      <dgm:spPr/>
    </dgm:pt>
    <dgm:pt modelId="{E08FF753-DAF9-F449-8E5F-94581DC70282}" type="pres">
      <dgm:prSet presAssocID="{8580C756-CD38-A940-8D64-9A92D7340BDE}" presName="root2" presStyleCnt="0"/>
      <dgm:spPr/>
    </dgm:pt>
    <dgm:pt modelId="{AD28AFFF-9BAB-7F40-95F1-4067A8AE52FB}" type="pres">
      <dgm:prSet presAssocID="{8580C756-CD38-A940-8D64-9A92D7340BDE}" presName="LevelTwoTextNode" presStyleLbl="node3" presStyleIdx="3" presStyleCnt="7">
        <dgm:presLayoutVars>
          <dgm:chPref val="3"/>
        </dgm:presLayoutVars>
      </dgm:prSet>
      <dgm:spPr/>
    </dgm:pt>
    <dgm:pt modelId="{A14DF7C6-A3A5-6845-92F7-7DE4ED33088E}" type="pres">
      <dgm:prSet presAssocID="{8580C756-CD38-A940-8D64-9A92D7340BDE}" presName="level3hierChild" presStyleCnt="0"/>
      <dgm:spPr/>
    </dgm:pt>
    <dgm:pt modelId="{266E7ECD-7CBA-7B40-B51F-E4A0971FC795}" type="pres">
      <dgm:prSet presAssocID="{38CAAA89-B6B7-2245-B7B0-ECE8110211D7}" presName="conn2-1" presStyleLbl="parChTrans1D3" presStyleIdx="4" presStyleCnt="7"/>
      <dgm:spPr/>
    </dgm:pt>
    <dgm:pt modelId="{831429E0-D479-EA4B-93AD-5B77D438FE09}" type="pres">
      <dgm:prSet presAssocID="{38CAAA89-B6B7-2245-B7B0-ECE8110211D7}" presName="connTx" presStyleLbl="parChTrans1D3" presStyleIdx="4" presStyleCnt="7"/>
      <dgm:spPr/>
    </dgm:pt>
    <dgm:pt modelId="{893D4B00-2EEF-FE46-B162-F1CEFE7CD14E}" type="pres">
      <dgm:prSet presAssocID="{A0FCDC5C-6633-AB45-B470-E6021FE7DCFB}" presName="root2" presStyleCnt="0"/>
      <dgm:spPr/>
    </dgm:pt>
    <dgm:pt modelId="{B89E1BF7-6FCF-6A49-BE60-8D14452118E5}" type="pres">
      <dgm:prSet presAssocID="{A0FCDC5C-6633-AB45-B470-E6021FE7DCFB}" presName="LevelTwoTextNode" presStyleLbl="node3" presStyleIdx="4" presStyleCnt="7">
        <dgm:presLayoutVars>
          <dgm:chPref val="3"/>
        </dgm:presLayoutVars>
      </dgm:prSet>
      <dgm:spPr/>
    </dgm:pt>
    <dgm:pt modelId="{390E0656-98B2-8841-BFD8-AD911627A8A0}" type="pres">
      <dgm:prSet presAssocID="{A0FCDC5C-6633-AB45-B470-E6021FE7DCFB}" presName="level3hierChild" presStyleCnt="0"/>
      <dgm:spPr/>
    </dgm:pt>
    <dgm:pt modelId="{5CD8A3A5-CDD7-3842-9EFD-A7981DEC0966}" type="pres">
      <dgm:prSet presAssocID="{DFB595B9-85BC-AC4D-B850-060253D9DE21}" presName="conn2-1" presStyleLbl="parChTrans1D2" presStyleIdx="3" presStyleCnt="4"/>
      <dgm:spPr/>
    </dgm:pt>
    <dgm:pt modelId="{959438A2-F0F5-8C44-8ABB-A27FAC9FD80E}" type="pres">
      <dgm:prSet presAssocID="{DFB595B9-85BC-AC4D-B850-060253D9DE21}" presName="connTx" presStyleLbl="parChTrans1D2" presStyleIdx="3" presStyleCnt="4"/>
      <dgm:spPr/>
    </dgm:pt>
    <dgm:pt modelId="{57FD779A-1A37-B640-97CE-24D8367E4474}" type="pres">
      <dgm:prSet presAssocID="{C454572D-9D06-DE4D-AA40-BBFC5791F06B}" presName="root2" presStyleCnt="0"/>
      <dgm:spPr/>
    </dgm:pt>
    <dgm:pt modelId="{0D41090C-E461-FB4A-88A2-477B2CDE2616}" type="pres">
      <dgm:prSet presAssocID="{C454572D-9D06-DE4D-AA40-BBFC5791F06B}" presName="LevelTwoTextNode" presStyleLbl="node2" presStyleIdx="3" presStyleCnt="4">
        <dgm:presLayoutVars>
          <dgm:chPref val="3"/>
        </dgm:presLayoutVars>
      </dgm:prSet>
      <dgm:spPr/>
    </dgm:pt>
    <dgm:pt modelId="{EAF2EFC4-4883-9345-8EDB-3C23ADBC119A}" type="pres">
      <dgm:prSet presAssocID="{C454572D-9D06-DE4D-AA40-BBFC5791F06B}" presName="level3hierChild" presStyleCnt="0"/>
      <dgm:spPr/>
    </dgm:pt>
    <dgm:pt modelId="{82543214-DC9C-8C49-9FF9-E782D83860CE}" type="pres">
      <dgm:prSet presAssocID="{4976534F-15CC-6D49-A1D5-3BE2252D78ED}" presName="conn2-1" presStyleLbl="parChTrans1D3" presStyleIdx="5" presStyleCnt="7"/>
      <dgm:spPr/>
    </dgm:pt>
    <dgm:pt modelId="{883C9C23-158E-C744-AAEF-56593DAD5E0A}" type="pres">
      <dgm:prSet presAssocID="{4976534F-15CC-6D49-A1D5-3BE2252D78ED}" presName="connTx" presStyleLbl="parChTrans1D3" presStyleIdx="5" presStyleCnt="7"/>
      <dgm:spPr/>
    </dgm:pt>
    <dgm:pt modelId="{299640EC-B781-A64D-9A3D-68877E3AA18C}" type="pres">
      <dgm:prSet presAssocID="{F1640ECF-C63D-274A-8719-41F1DD2289A8}" presName="root2" presStyleCnt="0"/>
      <dgm:spPr/>
    </dgm:pt>
    <dgm:pt modelId="{D143EC0B-EE1E-9C4F-B00D-D1593CB7FF9D}" type="pres">
      <dgm:prSet presAssocID="{F1640ECF-C63D-274A-8719-41F1DD2289A8}" presName="LevelTwoTextNode" presStyleLbl="node3" presStyleIdx="5" presStyleCnt="7">
        <dgm:presLayoutVars>
          <dgm:chPref val="3"/>
        </dgm:presLayoutVars>
      </dgm:prSet>
      <dgm:spPr/>
    </dgm:pt>
    <dgm:pt modelId="{C376DC32-7979-9A4E-85F3-C66C089D8AE0}" type="pres">
      <dgm:prSet presAssocID="{F1640ECF-C63D-274A-8719-41F1DD2289A8}" presName="level3hierChild" presStyleCnt="0"/>
      <dgm:spPr/>
    </dgm:pt>
    <dgm:pt modelId="{F4089F0E-1332-534E-942D-8F177B36F467}" type="pres">
      <dgm:prSet presAssocID="{D0E33452-7926-684D-ACBD-719A5AF1982A}" presName="conn2-1" presStyleLbl="parChTrans1D4" presStyleIdx="4" presStyleCnt="5"/>
      <dgm:spPr/>
    </dgm:pt>
    <dgm:pt modelId="{8353E636-031C-BA4C-B248-FAC0A92F2A18}" type="pres">
      <dgm:prSet presAssocID="{D0E33452-7926-684D-ACBD-719A5AF1982A}" presName="connTx" presStyleLbl="parChTrans1D4" presStyleIdx="4" presStyleCnt="5"/>
      <dgm:spPr/>
    </dgm:pt>
    <dgm:pt modelId="{ED20490A-016B-F74C-9E5C-B0CC6C547D83}" type="pres">
      <dgm:prSet presAssocID="{C0F10DDB-79A8-7741-A49F-F62DE61ABC90}" presName="root2" presStyleCnt="0"/>
      <dgm:spPr/>
    </dgm:pt>
    <dgm:pt modelId="{C3CE82AC-283B-FA4A-B02A-D7C7CD3889FC}" type="pres">
      <dgm:prSet presAssocID="{C0F10DDB-79A8-7741-A49F-F62DE61ABC90}" presName="LevelTwoTextNode" presStyleLbl="node4" presStyleIdx="4" presStyleCnt="5">
        <dgm:presLayoutVars>
          <dgm:chPref val="3"/>
        </dgm:presLayoutVars>
      </dgm:prSet>
      <dgm:spPr/>
    </dgm:pt>
    <dgm:pt modelId="{CE9A262B-6E33-CB45-9277-CAE8CEAF9C83}" type="pres">
      <dgm:prSet presAssocID="{C0F10DDB-79A8-7741-A49F-F62DE61ABC90}" presName="level3hierChild" presStyleCnt="0"/>
      <dgm:spPr/>
    </dgm:pt>
    <dgm:pt modelId="{0A18911D-CB08-E645-8AB3-2BF1868EA2E6}" type="pres">
      <dgm:prSet presAssocID="{6A4FF3F7-1D9C-914A-B712-2E4253972AC9}" presName="conn2-1" presStyleLbl="parChTrans1D3" presStyleIdx="6" presStyleCnt="7"/>
      <dgm:spPr/>
    </dgm:pt>
    <dgm:pt modelId="{5FC474C7-5F47-D549-A61C-06534F01BA03}" type="pres">
      <dgm:prSet presAssocID="{6A4FF3F7-1D9C-914A-B712-2E4253972AC9}" presName="connTx" presStyleLbl="parChTrans1D3" presStyleIdx="6" presStyleCnt="7"/>
      <dgm:spPr/>
    </dgm:pt>
    <dgm:pt modelId="{D460993F-A376-DD48-96E5-0150C4FBA387}" type="pres">
      <dgm:prSet presAssocID="{2DFDC884-3FBE-854F-ACEA-2011638DA83F}" presName="root2" presStyleCnt="0"/>
      <dgm:spPr/>
    </dgm:pt>
    <dgm:pt modelId="{EADFE012-B123-D747-B2F0-5E60A18B89F4}" type="pres">
      <dgm:prSet presAssocID="{2DFDC884-3FBE-854F-ACEA-2011638DA83F}" presName="LevelTwoTextNode" presStyleLbl="node3" presStyleIdx="6" presStyleCnt="7">
        <dgm:presLayoutVars>
          <dgm:chPref val="3"/>
        </dgm:presLayoutVars>
      </dgm:prSet>
      <dgm:spPr/>
    </dgm:pt>
    <dgm:pt modelId="{73F44089-9113-A44D-8235-ACB9B1B36D36}" type="pres">
      <dgm:prSet presAssocID="{2DFDC884-3FBE-854F-ACEA-2011638DA83F}" presName="level3hierChild" presStyleCnt="0"/>
      <dgm:spPr/>
    </dgm:pt>
  </dgm:ptLst>
  <dgm:cxnLst>
    <dgm:cxn modelId="{15D9C803-0210-DE4F-BD3C-1A6731A71A9E}" type="presOf" srcId="{D0E33452-7926-684D-ACBD-719A5AF1982A}" destId="{F4089F0E-1332-534E-942D-8F177B36F467}" srcOrd="0" destOrd="0" presId="urn:microsoft.com/office/officeart/2005/8/layout/hierarchy2"/>
    <dgm:cxn modelId="{DF87A804-FCA6-DC41-BE30-437FBC1EBF50}" type="presOf" srcId="{B2A19327-C6A6-7E41-80EF-AFC95588C0CA}" destId="{DFA3FA5A-C801-C94D-99D2-5CD7202C9147}" srcOrd="1" destOrd="0" presId="urn:microsoft.com/office/officeart/2005/8/layout/hierarchy2"/>
    <dgm:cxn modelId="{2CF46E05-6B4C-4143-A02E-6362C7043704}" srcId="{ACC819C7-EDF0-F14F-8629-894BE41047FE}" destId="{A566BC07-4782-7340-9FC6-A6BFD8A511F7}" srcOrd="0" destOrd="0" parTransId="{EF6E663B-A4F6-1542-B257-1EDAA4D568A0}" sibTransId="{48AF8F0B-7092-CF43-A526-CA51D8A365C1}"/>
    <dgm:cxn modelId="{4543AF0C-F5A1-BF43-8F12-51FC4CF396CD}" type="presOf" srcId="{AAFEE51A-671F-D94F-89FF-A45005566C91}" destId="{562137EB-2B7A-D441-A2D6-CF7E42F64DD7}" srcOrd="0" destOrd="0" presId="urn:microsoft.com/office/officeart/2005/8/layout/hierarchy2"/>
    <dgm:cxn modelId="{77BAE80C-3FA1-394D-9B17-6818FD56D047}" type="presOf" srcId="{DFB595B9-85BC-AC4D-B850-060253D9DE21}" destId="{5CD8A3A5-CDD7-3842-9EFD-A7981DEC0966}" srcOrd="0" destOrd="0" presId="urn:microsoft.com/office/officeart/2005/8/layout/hierarchy2"/>
    <dgm:cxn modelId="{A9F89B0F-65B6-804F-81CE-B69AF1A1E110}" type="presOf" srcId="{178F681E-2968-3A48-80A2-950E9687A984}" destId="{0F4A2765-6B01-8A4C-9333-664284520ED6}" srcOrd="0" destOrd="0" presId="urn:microsoft.com/office/officeart/2005/8/layout/hierarchy2"/>
    <dgm:cxn modelId="{D8397812-0C22-4148-BF2B-737E358C368F}" type="presOf" srcId="{15DB5036-DAFB-1B4E-8134-CE9A40F4DEF8}" destId="{AB4EB133-8B44-2A48-ADBC-AAE2F2E14D6A}" srcOrd="0" destOrd="0" presId="urn:microsoft.com/office/officeart/2005/8/layout/hierarchy2"/>
    <dgm:cxn modelId="{B6FB8015-202E-C149-AD27-DC32C6042E49}" type="presOf" srcId="{39BB92F5-F387-594B-9C83-9806BA83D2DA}" destId="{12558081-DEF7-3B48-82CE-E2E6EDCAE905}" srcOrd="1" destOrd="0" presId="urn:microsoft.com/office/officeart/2005/8/layout/hierarchy2"/>
    <dgm:cxn modelId="{FB8DD219-3C1D-FE44-995D-1223AD34F0EA}" type="presOf" srcId="{D0E33452-7926-684D-ACBD-719A5AF1982A}" destId="{8353E636-031C-BA4C-B248-FAC0A92F2A18}" srcOrd="1" destOrd="0" presId="urn:microsoft.com/office/officeart/2005/8/layout/hierarchy2"/>
    <dgm:cxn modelId="{E121631B-FBE0-2749-A3BE-CDB8F699E6D3}" type="presOf" srcId="{39646802-A630-B74A-B6AA-29C2ABA4E5A7}" destId="{4DE10868-357F-F748-9E49-BB652221A6FC}" srcOrd="0" destOrd="0" presId="urn:microsoft.com/office/officeart/2005/8/layout/hierarchy2"/>
    <dgm:cxn modelId="{9E842F1E-867F-9246-9124-B5B0FE98E9B7}" type="presOf" srcId="{EF6E663B-A4F6-1542-B257-1EDAA4D568A0}" destId="{5313D142-B3ED-764F-8653-AC37728E14EE}" srcOrd="0" destOrd="0" presId="urn:microsoft.com/office/officeart/2005/8/layout/hierarchy2"/>
    <dgm:cxn modelId="{C3FE4821-1CFE-A44B-A012-BADCD3A1765A}" type="presOf" srcId="{514FC0E9-C0ED-DE44-A449-B3E3ACBB1C39}" destId="{769AB0A3-D997-8849-8B2E-3FA8D6273B82}" srcOrd="1" destOrd="0" presId="urn:microsoft.com/office/officeart/2005/8/layout/hierarchy2"/>
    <dgm:cxn modelId="{92D0F625-BEA7-EE47-BAA5-90B6CAED0993}" srcId="{178F681E-2968-3A48-80A2-950E9687A984}" destId="{A0FCDC5C-6633-AB45-B470-E6021FE7DCFB}" srcOrd="1" destOrd="0" parTransId="{38CAAA89-B6B7-2245-B7B0-ECE8110211D7}" sibTransId="{EBC404F4-0422-9A46-A70D-81A16F64D390}"/>
    <dgm:cxn modelId="{A8D02326-C1DF-E243-AC78-4A287ACCC671}" srcId="{A566BC07-4782-7340-9FC6-A6BFD8A511F7}" destId="{9C3BCB41-C8FF-B54B-B826-FF52CF556BB7}" srcOrd="1" destOrd="0" parTransId="{514FC0E9-C0ED-DE44-A449-B3E3ACBB1C39}" sibTransId="{BF38F800-59D4-7146-B77F-BD170B9814A5}"/>
    <dgm:cxn modelId="{4A14E127-1A16-4A4F-8F6A-481820B85B1E}" type="presOf" srcId="{637D0244-D843-CB43-8511-293B517E8B73}" destId="{7184A007-28D5-CB44-A652-ED14385F785C}" srcOrd="0" destOrd="0" presId="urn:microsoft.com/office/officeart/2005/8/layout/hierarchy2"/>
    <dgm:cxn modelId="{5B3E182B-7FB4-1745-9A1A-1F3EEE6104F8}" type="presOf" srcId="{298C7C0C-934B-C549-869D-99C279964545}" destId="{689F4B2F-EF7B-0640-94FA-51E64445636D}" srcOrd="0" destOrd="0" presId="urn:microsoft.com/office/officeart/2005/8/layout/hierarchy2"/>
    <dgm:cxn modelId="{9A4A8E2B-2283-C343-BDCE-C88363A5C18C}" srcId="{C454572D-9D06-DE4D-AA40-BBFC5791F06B}" destId="{2DFDC884-3FBE-854F-ACEA-2011638DA83F}" srcOrd="1" destOrd="0" parTransId="{6A4FF3F7-1D9C-914A-B712-2E4253972AC9}" sibTransId="{8E63BA9B-1A73-7540-A388-F35708BA454D}"/>
    <dgm:cxn modelId="{0DE5E633-619C-5C47-A2DA-B0968BE409B5}" type="presOf" srcId="{BA14C224-BA09-3D4A-A37C-470D588B6012}" destId="{E2D0D6BE-751B-1F4B-9591-1FFD349831F1}" srcOrd="0" destOrd="0" presId="urn:microsoft.com/office/officeart/2005/8/layout/hierarchy2"/>
    <dgm:cxn modelId="{54CB803B-5ACE-3245-8D8E-5DF2A9D44514}" type="presOf" srcId="{89656B7E-A8A8-D043-B16A-34CDBCCCCE06}" destId="{C328383F-1C40-2949-BC7F-3274F56568E9}" srcOrd="0" destOrd="0" presId="urn:microsoft.com/office/officeart/2005/8/layout/hierarchy2"/>
    <dgm:cxn modelId="{019C8D3B-A857-3240-BC1D-00D5069BA1D8}" type="presOf" srcId="{38CAAA89-B6B7-2245-B7B0-ECE8110211D7}" destId="{266E7ECD-7CBA-7B40-B51F-E4A0971FC795}" srcOrd="0" destOrd="0" presId="urn:microsoft.com/office/officeart/2005/8/layout/hierarchy2"/>
    <dgm:cxn modelId="{8D840D3F-A488-CD49-A56E-FAABFA238B2D}" type="presOf" srcId="{6A4FF3F7-1D9C-914A-B712-2E4253972AC9}" destId="{0A18911D-CB08-E645-8AB3-2BF1868EA2E6}" srcOrd="0" destOrd="0" presId="urn:microsoft.com/office/officeart/2005/8/layout/hierarchy2"/>
    <dgm:cxn modelId="{41DB7E4A-CE3F-9843-BE42-7B71B881BE7B}" type="presOf" srcId="{46BA0CF8-3B10-A44C-86BA-361471AB859A}" destId="{FA877921-6DD3-C648-A770-9F62A704B38C}" srcOrd="0" destOrd="0" presId="urn:microsoft.com/office/officeart/2005/8/layout/hierarchy2"/>
    <dgm:cxn modelId="{0ACAD051-1681-6D42-B786-D64B29C03F27}" srcId="{39646802-A630-B74A-B6AA-29C2ABA4E5A7}" destId="{15DB5036-DAFB-1B4E-8134-CE9A40F4DEF8}" srcOrd="1" destOrd="0" parTransId="{F22EE121-B36E-D14D-999D-4F1E0F1BE56F}" sibTransId="{9044E301-DC49-E947-8407-28583997BB5F}"/>
    <dgm:cxn modelId="{BBA94B54-8562-B546-A517-DA7F85356FCE}" type="presOf" srcId="{298C7C0C-934B-C549-869D-99C279964545}" destId="{72141F26-E35D-7C42-845C-247F523031BF}" srcOrd="1" destOrd="0" presId="urn:microsoft.com/office/officeart/2005/8/layout/hierarchy2"/>
    <dgm:cxn modelId="{3EA30E61-5ECB-D648-BE05-AABF6B46324A}" type="presOf" srcId="{475837C8-9789-F94E-9A0D-30EDA9920014}" destId="{1DC35480-74CB-C848-86F8-71F2FC6ACD12}" srcOrd="0" destOrd="0" presId="urn:microsoft.com/office/officeart/2005/8/layout/hierarchy2"/>
    <dgm:cxn modelId="{80082F61-5349-DE49-8CF8-052959BCADCA}" srcId="{475837C8-9789-F94E-9A0D-30EDA9920014}" destId="{39646802-A630-B74A-B6AA-29C2ABA4E5A7}" srcOrd="0" destOrd="0" parTransId="{9AC37774-175A-9E42-BACC-51F1A4ABDC90}" sibTransId="{A30DDCA1-A947-F248-BA5C-D9BE706ADDF7}"/>
    <dgm:cxn modelId="{EF9EC162-F190-5A49-BA4E-F89C4E97CB9F}" type="presOf" srcId="{F22EE121-B36E-D14D-999D-4F1E0F1BE56F}" destId="{08BE9626-48DE-6844-B5A2-0A5A7734F704}" srcOrd="1" destOrd="0" presId="urn:microsoft.com/office/officeart/2005/8/layout/hierarchy2"/>
    <dgm:cxn modelId="{C9BF3967-BDAB-8C41-9D09-688AF3100C4D}" srcId="{C454572D-9D06-DE4D-AA40-BBFC5791F06B}" destId="{F1640ECF-C63D-274A-8719-41F1DD2289A8}" srcOrd="0" destOrd="0" parTransId="{4976534F-15CC-6D49-A1D5-3BE2252D78ED}" sibTransId="{B942D1E2-A3C2-FE46-B422-5F03F81A9CB7}"/>
    <dgm:cxn modelId="{A2F9716D-0737-2E40-B797-E5C6CF74B268}" type="presOf" srcId="{A88F6858-DBC5-224B-AB6E-603398693E44}" destId="{9C7CC84D-19F5-CA41-936A-19F945AA2E9D}" srcOrd="0" destOrd="0" presId="urn:microsoft.com/office/officeart/2005/8/layout/hierarchy2"/>
    <dgm:cxn modelId="{B5965070-0D66-A74F-856F-F09F4883AEF8}" type="presOf" srcId="{6A4FF3F7-1D9C-914A-B712-2E4253972AC9}" destId="{5FC474C7-5F47-D549-A61C-06534F01BA03}" srcOrd="1" destOrd="0" presId="urn:microsoft.com/office/officeart/2005/8/layout/hierarchy2"/>
    <dgm:cxn modelId="{2FF88271-9AA3-3B42-946D-944D04AE1815}" type="presOf" srcId="{51273638-4B4C-124A-AD41-0F33BACA9356}" destId="{35A5EC24-4C51-E44D-BE6C-15BDA19A3044}" srcOrd="0" destOrd="0" presId="urn:microsoft.com/office/officeart/2005/8/layout/hierarchy2"/>
    <dgm:cxn modelId="{4EFCCB74-AA38-AC4F-8676-021DB1F39C26}" type="presOf" srcId="{EF6E663B-A4F6-1542-B257-1EDAA4D568A0}" destId="{C68ECF67-1557-AE4C-A11E-F65887D19310}" srcOrd="1" destOrd="0" presId="urn:microsoft.com/office/officeart/2005/8/layout/hierarchy2"/>
    <dgm:cxn modelId="{184DF67A-F252-ED45-A24B-71C8B00E887F}" type="presOf" srcId="{637D0244-D843-CB43-8511-293B517E8B73}" destId="{0D7865D8-AEFF-8F4A-A89E-67A5442B2802}" srcOrd="1" destOrd="0" presId="urn:microsoft.com/office/officeart/2005/8/layout/hierarchy2"/>
    <dgm:cxn modelId="{A6C8E07D-7D3F-D64C-BAC5-2614F37A4A40}" type="presOf" srcId="{2DFDC884-3FBE-854F-ACEA-2011638DA83F}" destId="{EADFE012-B123-D747-B2F0-5E60A18B89F4}" srcOrd="0" destOrd="0" presId="urn:microsoft.com/office/officeart/2005/8/layout/hierarchy2"/>
    <dgm:cxn modelId="{89C53986-C723-B946-99BC-6AC959725A8E}" type="presOf" srcId="{1159E978-C3F3-2147-9442-455CC3023B3A}" destId="{0A3FF016-8F0F-5942-AB3D-8D486F097691}" srcOrd="0" destOrd="0" presId="urn:microsoft.com/office/officeart/2005/8/layout/hierarchy2"/>
    <dgm:cxn modelId="{06BF4489-A344-2445-8268-0D35D1E37B09}" type="presOf" srcId="{514FC0E9-C0ED-DE44-A449-B3E3ACBB1C39}" destId="{B42BC0F0-B257-FF42-BFE7-F03C53FCE2F7}" srcOrd="0" destOrd="0" presId="urn:microsoft.com/office/officeart/2005/8/layout/hierarchy2"/>
    <dgm:cxn modelId="{D65B4A89-F655-D84A-939D-00A4051F933E}" type="presOf" srcId="{8580C756-CD38-A940-8D64-9A92D7340BDE}" destId="{AD28AFFF-9BAB-7F40-95F1-4067A8AE52FB}" srcOrd="0" destOrd="0" presId="urn:microsoft.com/office/officeart/2005/8/layout/hierarchy2"/>
    <dgm:cxn modelId="{D9D05789-8E7B-E444-962D-D9D823F77E52}" type="presOf" srcId="{C413E561-9D7F-4841-A116-8C7997C0A33E}" destId="{A19F3C24-9BF3-E648-89E7-7EC118130A2D}" srcOrd="0" destOrd="0" presId="urn:microsoft.com/office/officeart/2005/8/layout/hierarchy2"/>
    <dgm:cxn modelId="{32CE8989-E7FA-194D-8C6E-CFC4C3B2D13F}" type="presOf" srcId="{38CAAA89-B6B7-2245-B7B0-ECE8110211D7}" destId="{831429E0-D479-EA4B-93AD-5B77D438FE09}" srcOrd="1" destOrd="0" presId="urn:microsoft.com/office/officeart/2005/8/layout/hierarchy2"/>
    <dgm:cxn modelId="{95D3858F-331C-FE4A-8377-9A0605E444D1}" type="presOf" srcId="{22CEEEAB-2DD2-9D4B-9FDA-39D21E61D9A6}" destId="{A175796D-C14E-204F-A7AF-0A65BAB892C5}" srcOrd="0" destOrd="0" presId="urn:microsoft.com/office/officeart/2005/8/layout/hierarchy2"/>
    <dgm:cxn modelId="{9CB20D93-6010-4B45-B782-2EC0C58AE2D4}" srcId="{15DB5036-DAFB-1B4E-8134-CE9A40F4DEF8}" destId="{89656B7E-A8A8-D043-B16A-34CDBCCCCE06}" srcOrd="1" destOrd="0" parTransId="{39BB92F5-F387-594B-9C83-9806BA83D2DA}" sibTransId="{185889AB-B043-D040-8BE9-2C23D2D24D7D}"/>
    <dgm:cxn modelId="{D5613098-28A9-9249-941F-226F7A4326C2}" type="presOf" srcId="{ACC819C7-EDF0-F14F-8629-894BE41047FE}" destId="{E1DB0F80-43E7-EB4F-B7F8-035C2F87CD5C}" srcOrd="0" destOrd="0" presId="urn:microsoft.com/office/officeart/2005/8/layout/hierarchy2"/>
    <dgm:cxn modelId="{4F46B09C-5AB7-BE4C-BE67-85B0E784F101}" srcId="{89656B7E-A8A8-D043-B16A-34CDBCCCCE06}" destId="{51273638-4B4C-124A-AD41-0F33BACA9356}" srcOrd="1" destOrd="0" parTransId="{B2A19327-C6A6-7E41-80EF-AFC95588C0CA}" sibTransId="{2086582C-6289-F14B-9885-0835DDB80A35}"/>
    <dgm:cxn modelId="{E2C3009E-CFAB-E04D-9F31-25015229860C}" srcId="{39646802-A630-B74A-B6AA-29C2ABA4E5A7}" destId="{ACC819C7-EDF0-F14F-8629-894BE41047FE}" srcOrd="0" destOrd="0" parTransId="{AAFEE51A-671F-D94F-89FF-A45005566C91}" sibTransId="{35C1A891-EA6A-0A48-9A38-D9D4ECA15B91}"/>
    <dgm:cxn modelId="{9D68339E-36BD-9E45-8F0F-C3F099AE46D2}" type="presOf" srcId="{39BB92F5-F387-594B-9C83-9806BA83D2DA}" destId="{3DE6B97D-1154-7346-BBA1-4ACD4CCD56C7}" srcOrd="0" destOrd="0" presId="urn:microsoft.com/office/officeart/2005/8/layout/hierarchy2"/>
    <dgm:cxn modelId="{DBBBB1A1-48E7-584B-A21D-86D0ECFCBEAA}" type="presOf" srcId="{AAFEE51A-671F-D94F-89FF-A45005566C91}" destId="{2310928F-2F10-2149-98CE-A82C6E9F0C85}" srcOrd="1" destOrd="0" presId="urn:microsoft.com/office/officeart/2005/8/layout/hierarchy2"/>
    <dgm:cxn modelId="{D745E0A9-923C-5E4A-8457-C8C3292FC2E4}" srcId="{A566BC07-4782-7340-9FC6-A6BFD8A511F7}" destId="{22CEEEAB-2DD2-9D4B-9FDA-39D21E61D9A6}" srcOrd="0" destOrd="0" parTransId="{C413E561-9D7F-4841-A116-8C7997C0A33E}" sibTransId="{EB2A0FDF-F88E-C841-AB0C-9CBB1033F6DC}"/>
    <dgm:cxn modelId="{FC0ECDAB-4736-0A4B-9591-B1AA1CFB6158}" srcId="{89656B7E-A8A8-D043-B16A-34CDBCCCCE06}" destId="{46BA0CF8-3B10-A44C-86BA-361471AB859A}" srcOrd="0" destOrd="0" parTransId="{A88F6858-DBC5-224B-AB6E-603398693E44}" sibTransId="{D52D1A7B-C7BB-5B4A-BCD0-4EB59C016A77}"/>
    <dgm:cxn modelId="{A44D44B2-0B47-0A49-A0DE-ED79E496F869}" srcId="{F1640ECF-C63D-274A-8719-41F1DD2289A8}" destId="{C0F10DDB-79A8-7741-A49F-F62DE61ABC90}" srcOrd="0" destOrd="0" parTransId="{D0E33452-7926-684D-ACBD-719A5AF1982A}" sibTransId="{DAFFEE0F-7971-8649-8760-4C351398CDCE}"/>
    <dgm:cxn modelId="{5F00A3B3-35B3-0F4F-B9F7-2C63AF8A2E54}" type="presOf" srcId="{A88F6858-DBC5-224B-AB6E-603398693E44}" destId="{6DE05EAB-061F-D643-A29B-695BB0D962A2}" srcOrd="1" destOrd="0" presId="urn:microsoft.com/office/officeart/2005/8/layout/hierarchy2"/>
    <dgm:cxn modelId="{D66C05BC-B15B-F247-82CD-6117DE3964B7}" type="presOf" srcId="{F1640ECF-C63D-274A-8719-41F1DD2289A8}" destId="{D143EC0B-EE1E-9C4F-B00D-D1593CB7FF9D}" srcOrd="0" destOrd="0" presId="urn:microsoft.com/office/officeart/2005/8/layout/hierarchy2"/>
    <dgm:cxn modelId="{AA53EDBF-B7C9-4A4F-8700-A961B91AE157}" srcId="{39646802-A630-B74A-B6AA-29C2ABA4E5A7}" destId="{178F681E-2968-3A48-80A2-950E9687A984}" srcOrd="2" destOrd="0" parTransId="{637D0244-D843-CB43-8511-293B517E8B73}" sibTransId="{21CE0637-F9E0-2E42-82F2-6074F62511DD}"/>
    <dgm:cxn modelId="{F55377C0-E119-104D-A9A3-F74E8DE6B985}" srcId="{39646802-A630-B74A-B6AA-29C2ABA4E5A7}" destId="{C454572D-9D06-DE4D-AA40-BBFC5791F06B}" srcOrd="3" destOrd="0" parTransId="{DFB595B9-85BC-AC4D-B850-060253D9DE21}" sibTransId="{C157B895-8A1E-6B46-BC17-C39432EFFB22}"/>
    <dgm:cxn modelId="{39138EC1-A8AE-FA44-81CA-B47467B3701E}" type="presOf" srcId="{C413E561-9D7F-4841-A116-8C7997C0A33E}" destId="{8860B220-ADCA-F944-9E57-95BF1795AF30}" srcOrd="1" destOrd="0" presId="urn:microsoft.com/office/officeart/2005/8/layout/hierarchy2"/>
    <dgm:cxn modelId="{A65D14C4-596B-EA4C-AF97-4BD5DC8033A8}" type="presOf" srcId="{F22EE121-B36E-D14D-999D-4F1E0F1BE56F}" destId="{5A104B66-F00D-6D48-B491-6968517E4AB0}" srcOrd="0" destOrd="0" presId="urn:microsoft.com/office/officeart/2005/8/layout/hierarchy2"/>
    <dgm:cxn modelId="{CAED6BC4-71C4-CB4E-BD49-030A85E1CC36}" srcId="{178F681E-2968-3A48-80A2-950E9687A984}" destId="{8580C756-CD38-A940-8D64-9A92D7340BDE}" srcOrd="0" destOrd="0" parTransId="{BA14C224-BA09-3D4A-A37C-470D588B6012}" sibTransId="{4093D409-33E7-AB43-9D98-2796CFAA1CF5}"/>
    <dgm:cxn modelId="{935966C6-4214-234C-8AE9-039DB1A70498}" type="presOf" srcId="{A0FCDC5C-6633-AB45-B470-E6021FE7DCFB}" destId="{B89E1BF7-6FCF-6A49-BE60-8D14452118E5}" srcOrd="0" destOrd="0" presId="urn:microsoft.com/office/officeart/2005/8/layout/hierarchy2"/>
    <dgm:cxn modelId="{86BB22D1-ADD4-7F41-9FE1-DCBDC68D0C26}" type="presOf" srcId="{DFB595B9-85BC-AC4D-B850-060253D9DE21}" destId="{959438A2-F0F5-8C44-8ABB-A27FAC9FD80E}" srcOrd="1" destOrd="0" presId="urn:microsoft.com/office/officeart/2005/8/layout/hierarchy2"/>
    <dgm:cxn modelId="{92E9F2D4-1A66-F64F-BD0E-83171238545E}" type="presOf" srcId="{9C3BCB41-C8FF-B54B-B826-FF52CF556BB7}" destId="{0CAC2640-3AAE-FB4F-B0A6-6A057CDE66D6}" srcOrd="0" destOrd="0" presId="urn:microsoft.com/office/officeart/2005/8/layout/hierarchy2"/>
    <dgm:cxn modelId="{F5E4C2DB-85B1-5B41-93E8-EA167DFDB813}" type="presOf" srcId="{BA14C224-BA09-3D4A-A37C-470D588B6012}" destId="{54E9F385-EC68-0849-976C-CEAA2044DA65}" srcOrd="1" destOrd="0" presId="urn:microsoft.com/office/officeart/2005/8/layout/hierarchy2"/>
    <dgm:cxn modelId="{CA36FAE0-15EE-A94B-9097-CDBF3A2273A4}" type="presOf" srcId="{C454572D-9D06-DE4D-AA40-BBFC5791F06B}" destId="{0D41090C-E461-FB4A-88A2-477B2CDE2616}" srcOrd="0" destOrd="0" presId="urn:microsoft.com/office/officeart/2005/8/layout/hierarchy2"/>
    <dgm:cxn modelId="{F04128ED-9C64-9C4D-ABF1-56C746CE4F56}" type="presOf" srcId="{B2A19327-C6A6-7E41-80EF-AFC95588C0CA}" destId="{66B0444A-4D9D-4749-8390-6133718BB45A}" srcOrd="0" destOrd="0" presId="urn:microsoft.com/office/officeart/2005/8/layout/hierarchy2"/>
    <dgm:cxn modelId="{70B58BEE-AAAA-314F-B008-945608E5AACD}" type="presOf" srcId="{A566BC07-4782-7340-9FC6-A6BFD8A511F7}" destId="{A9AE4DE2-8309-554D-83D0-7B356742F03C}" srcOrd="0" destOrd="0" presId="urn:microsoft.com/office/officeart/2005/8/layout/hierarchy2"/>
    <dgm:cxn modelId="{CE53E8F0-7B13-4942-A739-9FE1AE7E5A65}" srcId="{15DB5036-DAFB-1B4E-8134-CE9A40F4DEF8}" destId="{1159E978-C3F3-2147-9442-455CC3023B3A}" srcOrd="0" destOrd="0" parTransId="{298C7C0C-934B-C549-869D-99C279964545}" sibTransId="{C1191169-941B-2D47-A8C3-45B4A4E802DD}"/>
    <dgm:cxn modelId="{D5BE04F4-E30B-6341-83AF-0D4DFAEEC08E}" type="presOf" srcId="{4976534F-15CC-6D49-A1D5-3BE2252D78ED}" destId="{883C9C23-158E-C744-AAEF-56593DAD5E0A}" srcOrd="1" destOrd="0" presId="urn:microsoft.com/office/officeart/2005/8/layout/hierarchy2"/>
    <dgm:cxn modelId="{E357F4F5-C5A9-CC41-AEB3-55BAE055522A}" type="presOf" srcId="{4976534F-15CC-6D49-A1D5-3BE2252D78ED}" destId="{82543214-DC9C-8C49-9FF9-E782D83860CE}" srcOrd="0" destOrd="0" presId="urn:microsoft.com/office/officeart/2005/8/layout/hierarchy2"/>
    <dgm:cxn modelId="{F13A0CF8-505D-434C-B74F-F556D01509FD}" type="presOf" srcId="{C0F10DDB-79A8-7741-A49F-F62DE61ABC90}" destId="{C3CE82AC-283B-FA4A-B02A-D7C7CD3889FC}" srcOrd="0" destOrd="0" presId="urn:microsoft.com/office/officeart/2005/8/layout/hierarchy2"/>
    <dgm:cxn modelId="{19518B9F-9F04-5443-9872-95B1A9AB47FC}" type="presParOf" srcId="{1DC35480-74CB-C848-86F8-71F2FC6ACD12}" destId="{222F1C79-0DC8-D249-BBF9-BCC365E30C5F}" srcOrd="0" destOrd="0" presId="urn:microsoft.com/office/officeart/2005/8/layout/hierarchy2"/>
    <dgm:cxn modelId="{0FA3074E-38E3-704D-A225-D7A8E9FA42A5}" type="presParOf" srcId="{222F1C79-0DC8-D249-BBF9-BCC365E30C5F}" destId="{4DE10868-357F-F748-9E49-BB652221A6FC}" srcOrd="0" destOrd="0" presId="urn:microsoft.com/office/officeart/2005/8/layout/hierarchy2"/>
    <dgm:cxn modelId="{E32D896B-843F-0649-A0E2-057FD4B8D766}" type="presParOf" srcId="{222F1C79-0DC8-D249-BBF9-BCC365E30C5F}" destId="{32B87875-5379-8540-9F69-6ECAFDA04431}" srcOrd="1" destOrd="0" presId="urn:microsoft.com/office/officeart/2005/8/layout/hierarchy2"/>
    <dgm:cxn modelId="{F277BFA2-4F16-1B42-A978-970AD899FA9D}" type="presParOf" srcId="{32B87875-5379-8540-9F69-6ECAFDA04431}" destId="{562137EB-2B7A-D441-A2D6-CF7E42F64DD7}" srcOrd="0" destOrd="0" presId="urn:microsoft.com/office/officeart/2005/8/layout/hierarchy2"/>
    <dgm:cxn modelId="{458DCBAF-DFD7-5D4A-9EEA-2C5AA5D7950D}" type="presParOf" srcId="{562137EB-2B7A-D441-A2D6-CF7E42F64DD7}" destId="{2310928F-2F10-2149-98CE-A82C6E9F0C85}" srcOrd="0" destOrd="0" presId="urn:microsoft.com/office/officeart/2005/8/layout/hierarchy2"/>
    <dgm:cxn modelId="{47F8D54A-77BC-8244-BE6A-968B9EB68664}" type="presParOf" srcId="{32B87875-5379-8540-9F69-6ECAFDA04431}" destId="{63028458-C173-2D44-9022-A378D474538C}" srcOrd="1" destOrd="0" presId="urn:microsoft.com/office/officeart/2005/8/layout/hierarchy2"/>
    <dgm:cxn modelId="{0D6140D4-FCCE-B949-B463-042D53460BA8}" type="presParOf" srcId="{63028458-C173-2D44-9022-A378D474538C}" destId="{E1DB0F80-43E7-EB4F-B7F8-035C2F87CD5C}" srcOrd="0" destOrd="0" presId="urn:microsoft.com/office/officeart/2005/8/layout/hierarchy2"/>
    <dgm:cxn modelId="{E8E1B0B1-538D-0442-8BDE-5B11470DC895}" type="presParOf" srcId="{63028458-C173-2D44-9022-A378D474538C}" destId="{F6E761F0-E991-CF4B-94B3-548340FD3541}" srcOrd="1" destOrd="0" presId="urn:microsoft.com/office/officeart/2005/8/layout/hierarchy2"/>
    <dgm:cxn modelId="{94372BF7-F456-A042-BFDB-5D191B213FD4}" type="presParOf" srcId="{F6E761F0-E991-CF4B-94B3-548340FD3541}" destId="{5313D142-B3ED-764F-8653-AC37728E14EE}" srcOrd="0" destOrd="0" presId="urn:microsoft.com/office/officeart/2005/8/layout/hierarchy2"/>
    <dgm:cxn modelId="{84B60E6F-4D73-9A49-A54C-1C3E8A7A20A9}" type="presParOf" srcId="{5313D142-B3ED-764F-8653-AC37728E14EE}" destId="{C68ECF67-1557-AE4C-A11E-F65887D19310}" srcOrd="0" destOrd="0" presId="urn:microsoft.com/office/officeart/2005/8/layout/hierarchy2"/>
    <dgm:cxn modelId="{116A692B-D818-984A-99DE-26349324E2E1}" type="presParOf" srcId="{F6E761F0-E991-CF4B-94B3-548340FD3541}" destId="{F09CF496-3F11-6B45-9959-CDAD645D4A48}" srcOrd="1" destOrd="0" presId="urn:microsoft.com/office/officeart/2005/8/layout/hierarchy2"/>
    <dgm:cxn modelId="{9931A129-363B-8A43-B2BD-44C75F5A1DBA}" type="presParOf" srcId="{F09CF496-3F11-6B45-9959-CDAD645D4A48}" destId="{A9AE4DE2-8309-554D-83D0-7B356742F03C}" srcOrd="0" destOrd="0" presId="urn:microsoft.com/office/officeart/2005/8/layout/hierarchy2"/>
    <dgm:cxn modelId="{1BF61CD2-9DE9-8245-8743-9F36151A320E}" type="presParOf" srcId="{F09CF496-3F11-6B45-9959-CDAD645D4A48}" destId="{41832C47-2931-3947-9B93-F231CADB0C1C}" srcOrd="1" destOrd="0" presId="urn:microsoft.com/office/officeart/2005/8/layout/hierarchy2"/>
    <dgm:cxn modelId="{34A7FFFA-0C9A-C04B-BE2D-FA7DEAFF9F49}" type="presParOf" srcId="{41832C47-2931-3947-9B93-F231CADB0C1C}" destId="{A19F3C24-9BF3-E648-89E7-7EC118130A2D}" srcOrd="0" destOrd="0" presId="urn:microsoft.com/office/officeart/2005/8/layout/hierarchy2"/>
    <dgm:cxn modelId="{69C161A0-3206-F145-8014-D2EAA07A3CC5}" type="presParOf" srcId="{A19F3C24-9BF3-E648-89E7-7EC118130A2D}" destId="{8860B220-ADCA-F944-9E57-95BF1795AF30}" srcOrd="0" destOrd="0" presId="urn:microsoft.com/office/officeart/2005/8/layout/hierarchy2"/>
    <dgm:cxn modelId="{751F4908-6F37-E24F-9764-8C9A6EB65935}" type="presParOf" srcId="{41832C47-2931-3947-9B93-F231CADB0C1C}" destId="{D0023C43-D267-284A-9930-060D050D0520}" srcOrd="1" destOrd="0" presId="urn:microsoft.com/office/officeart/2005/8/layout/hierarchy2"/>
    <dgm:cxn modelId="{AE6A254B-D762-5D4E-84FA-973B116031E6}" type="presParOf" srcId="{D0023C43-D267-284A-9930-060D050D0520}" destId="{A175796D-C14E-204F-A7AF-0A65BAB892C5}" srcOrd="0" destOrd="0" presId="urn:microsoft.com/office/officeart/2005/8/layout/hierarchy2"/>
    <dgm:cxn modelId="{EAD7C288-22C5-2243-AAFC-095463D8BB77}" type="presParOf" srcId="{D0023C43-D267-284A-9930-060D050D0520}" destId="{0F469FC3-9C0E-EA4B-945F-7418286A9303}" srcOrd="1" destOrd="0" presId="urn:microsoft.com/office/officeart/2005/8/layout/hierarchy2"/>
    <dgm:cxn modelId="{743309D5-C08E-ED4F-923E-93C2C7C40600}" type="presParOf" srcId="{41832C47-2931-3947-9B93-F231CADB0C1C}" destId="{B42BC0F0-B257-FF42-BFE7-F03C53FCE2F7}" srcOrd="2" destOrd="0" presId="urn:microsoft.com/office/officeart/2005/8/layout/hierarchy2"/>
    <dgm:cxn modelId="{B71B84AF-B744-8542-BC20-321BFA4498E5}" type="presParOf" srcId="{B42BC0F0-B257-FF42-BFE7-F03C53FCE2F7}" destId="{769AB0A3-D997-8849-8B2E-3FA8D6273B82}" srcOrd="0" destOrd="0" presId="urn:microsoft.com/office/officeart/2005/8/layout/hierarchy2"/>
    <dgm:cxn modelId="{3A3CAA26-234D-BE4B-AF11-AE4839D1EA43}" type="presParOf" srcId="{41832C47-2931-3947-9B93-F231CADB0C1C}" destId="{19D5574C-1BD1-E249-8D86-25FB2F4B04B3}" srcOrd="3" destOrd="0" presId="urn:microsoft.com/office/officeart/2005/8/layout/hierarchy2"/>
    <dgm:cxn modelId="{F6BCBB0C-FAC2-9040-B924-A9A188A66748}" type="presParOf" srcId="{19D5574C-1BD1-E249-8D86-25FB2F4B04B3}" destId="{0CAC2640-3AAE-FB4F-B0A6-6A057CDE66D6}" srcOrd="0" destOrd="0" presId="urn:microsoft.com/office/officeart/2005/8/layout/hierarchy2"/>
    <dgm:cxn modelId="{25D845A2-3278-8340-BCF8-71113A2FD506}" type="presParOf" srcId="{19D5574C-1BD1-E249-8D86-25FB2F4B04B3}" destId="{038EF7B5-F120-5B49-B685-92D5DA2A4092}" srcOrd="1" destOrd="0" presId="urn:microsoft.com/office/officeart/2005/8/layout/hierarchy2"/>
    <dgm:cxn modelId="{59DABDB7-8C94-6146-A5BD-2425C2C0D846}" type="presParOf" srcId="{32B87875-5379-8540-9F69-6ECAFDA04431}" destId="{5A104B66-F00D-6D48-B491-6968517E4AB0}" srcOrd="2" destOrd="0" presId="urn:microsoft.com/office/officeart/2005/8/layout/hierarchy2"/>
    <dgm:cxn modelId="{943A9CD2-C92C-1A4E-8665-38B54BC34CB4}" type="presParOf" srcId="{5A104B66-F00D-6D48-B491-6968517E4AB0}" destId="{08BE9626-48DE-6844-B5A2-0A5A7734F704}" srcOrd="0" destOrd="0" presId="urn:microsoft.com/office/officeart/2005/8/layout/hierarchy2"/>
    <dgm:cxn modelId="{AD8EE42C-78A9-634D-A3C0-B3163249D62C}" type="presParOf" srcId="{32B87875-5379-8540-9F69-6ECAFDA04431}" destId="{98735FA3-E0D6-6A4D-B21F-4239C5D0217D}" srcOrd="3" destOrd="0" presId="urn:microsoft.com/office/officeart/2005/8/layout/hierarchy2"/>
    <dgm:cxn modelId="{AB223CDC-23DF-BF40-B598-702314C5E30E}" type="presParOf" srcId="{98735FA3-E0D6-6A4D-B21F-4239C5D0217D}" destId="{AB4EB133-8B44-2A48-ADBC-AAE2F2E14D6A}" srcOrd="0" destOrd="0" presId="urn:microsoft.com/office/officeart/2005/8/layout/hierarchy2"/>
    <dgm:cxn modelId="{B992AF63-E502-BD49-BBFB-9BBA2AC35503}" type="presParOf" srcId="{98735FA3-E0D6-6A4D-B21F-4239C5D0217D}" destId="{9ECD1BE9-C150-5144-B2BB-34AE74309C99}" srcOrd="1" destOrd="0" presId="urn:microsoft.com/office/officeart/2005/8/layout/hierarchy2"/>
    <dgm:cxn modelId="{78E05CEF-B4DA-C841-A8AA-6DF92C188761}" type="presParOf" srcId="{9ECD1BE9-C150-5144-B2BB-34AE74309C99}" destId="{689F4B2F-EF7B-0640-94FA-51E64445636D}" srcOrd="0" destOrd="0" presId="urn:microsoft.com/office/officeart/2005/8/layout/hierarchy2"/>
    <dgm:cxn modelId="{63308D6B-FA17-CD4A-A4C7-1F65C5846BF2}" type="presParOf" srcId="{689F4B2F-EF7B-0640-94FA-51E64445636D}" destId="{72141F26-E35D-7C42-845C-247F523031BF}" srcOrd="0" destOrd="0" presId="urn:microsoft.com/office/officeart/2005/8/layout/hierarchy2"/>
    <dgm:cxn modelId="{0B964365-CB75-FC49-9EA1-70ED9CA7883F}" type="presParOf" srcId="{9ECD1BE9-C150-5144-B2BB-34AE74309C99}" destId="{87EEFFD8-CA89-AC4E-A3A1-135D1D9FE351}" srcOrd="1" destOrd="0" presId="urn:microsoft.com/office/officeart/2005/8/layout/hierarchy2"/>
    <dgm:cxn modelId="{6E595B77-A8D2-C548-B83F-BB3BFAF5E63A}" type="presParOf" srcId="{87EEFFD8-CA89-AC4E-A3A1-135D1D9FE351}" destId="{0A3FF016-8F0F-5942-AB3D-8D486F097691}" srcOrd="0" destOrd="0" presId="urn:microsoft.com/office/officeart/2005/8/layout/hierarchy2"/>
    <dgm:cxn modelId="{4041F280-D66E-1B44-B180-7FC734B38891}" type="presParOf" srcId="{87EEFFD8-CA89-AC4E-A3A1-135D1D9FE351}" destId="{BEFF870D-DF5E-EC41-9B1C-D49243F01244}" srcOrd="1" destOrd="0" presId="urn:microsoft.com/office/officeart/2005/8/layout/hierarchy2"/>
    <dgm:cxn modelId="{4E03B783-130D-D849-BA17-3167B3D68039}" type="presParOf" srcId="{9ECD1BE9-C150-5144-B2BB-34AE74309C99}" destId="{3DE6B97D-1154-7346-BBA1-4ACD4CCD56C7}" srcOrd="2" destOrd="0" presId="urn:microsoft.com/office/officeart/2005/8/layout/hierarchy2"/>
    <dgm:cxn modelId="{2984044C-7AD5-1247-A6F7-3644F808D7EF}" type="presParOf" srcId="{3DE6B97D-1154-7346-BBA1-4ACD4CCD56C7}" destId="{12558081-DEF7-3B48-82CE-E2E6EDCAE905}" srcOrd="0" destOrd="0" presId="urn:microsoft.com/office/officeart/2005/8/layout/hierarchy2"/>
    <dgm:cxn modelId="{1B349A1F-F807-7A49-8DA5-4E69CF3CD4EC}" type="presParOf" srcId="{9ECD1BE9-C150-5144-B2BB-34AE74309C99}" destId="{7F2400C6-9C65-B04F-BE6C-CB2DF1EDC3BE}" srcOrd="3" destOrd="0" presId="urn:microsoft.com/office/officeart/2005/8/layout/hierarchy2"/>
    <dgm:cxn modelId="{85087FF0-CA89-5D4A-A13D-4BDB1CDDD80D}" type="presParOf" srcId="{7F2400C6-9C65-B04F-BE6C-CB2DF1EDC3BE}" destId="{C328383F-1C40-2949-BC7F-3274F56568E9}" srcOrd="0" destOrd="0" presId="urn:microsoft.com/office/officeart/2005/8/layout/hierarchy2"/>
    <dgm:cxn modelId="{8DD8D825-58D1-2B43-A0CD-E3860D8FEB72}" type="presParOf" srcId="{7F2400C6-9C65-B04F-BE6C-CB2DF1EDC3BE}" destId="{060EBFF8-3CFE-334E-9BE4-1DD0307CB570}" srcOrd="1" destOrd="0" presId="urn:microsoft.com/office/officeart/2005/8/layout/hierarchy2"/>
    <dgm:cxn modelId="{5BA8E27C-3FF1-9944-85E5-F1F4119F7278}" type="presParOf" srcId="{060EBFF8-3CFE-334E-9BE4-1DD0307CB570}" destId="{9C7CC84D-19F5-CA41-936A-19F945AA2E9D}" srcOrd="0" destOrd="0" presId="urn:microsoft.com/office/officeart/2005/8/layout/hierarchy2"/>
    <dgm:cxn modelId="{3AC48CE5-AEAD-C743-8214-809B7B5284E4}" type="presParOf" srcId="{9C7CC84D-19F5-CA41-936A-19F945AA2E9D}" destId="{6DE05EAB-061F-D643-A29B-695BB0D962A2}" srcOrd="0" destOrd="0" presId="urn:microsoft.com/office/officeart/2005/8/layout/hierarchy2"/>
    <dgm:cxn modelId="{D38915A9-CFE5-D544-92A5-B209B6F6080F}" type="presParOf" srcId="{060EBFF8-3CFE-334E-9BE4-1DD0307CB570}" destId="{6121BD99-944E-C04B-9F88-622EFFB9629E}" srcOrd="1" destOrd="0" presId="urn:microsoft.com/office/officeart/2005/8/layout/hierarchy2"/>
    <dgm:cxn modelId="{EF33B65C-3A8C-D14F-8E8A-EA7801107479}" type="presParOf" srcId="{6121BD99-944E-C04B-9F88-622EFFB9629E}" destId="{FA877921-6DD3-C648-A770-9F62A704B38C}" srcOrd="0" destOrd="0" presId="urn:microsoft.com/office/officeart/2005/8/layout/hierarchy2"/>
    <dgm:cxn modelId="{4CD9018C-B9FF-1842-8AFC-272E6217AE2D}" type="presParOf" srcId="{6121BD99-944E-C04B-9F88-622EFFB9629E}" destId="{DB42242B-AD90-2247-98C1-0D921B8E6A2E}" srcOrd="1" destOrd="0" presId="urn:microsoft.com/office/officeart/2005/8/layout/hierarchy2"/>
    <dgm:cxn modelId="{350DEA5A-9533-9447-BBB1-688D89D2175F}" type="presParOf" srcId="{060EBFF8-3CFE-334E-9BE4-1DD0307CB570}" destId="{66B0444A-4D9D-4749-8390-6133718BB45A}" srcOrd="2" destOrd="0" presId="urn:microsoft.com/office/officeart/2005/8/layout/hierarchy2"/>
    <dgm:cxn modelId="{FAA8091E-DB9B-0E42-B521-E8521BD0FE94}" type="presParOf" srcId="{66B0444A-4D9D-4749-8390-6133718BB45A}" destId="{DFA3FA5A-C801-C94D-99D2-5CD7202C9147}" srcOrd="0" destOrd="0" presId="urn:microsoft.com/office/officeart/2005/8/layout/hierarchy2"/>
    <dgm:cxn modelId="{8F82D83B-444F-664A-BA2D-D01048C3B2DD}" type="presParOf" srcId="{060EBFF8-3CFE-334E-9BE4-1DD0307CB570}" destId="{81B8BFE2-F9F5-8C4F-86AF-8ED1B027BB9A}" srcOrd="3" destOrd="0" presId="urn:microsoft.com/office/officeart/2005/8/layout/hierarchy2"/>
    <dgm:cxn modelId="{4D512C40-B5CC-5249-9FA3-690E58C34FD5}" type="presParOf" srcId="{81B8BFE2-F9F5-8C4F-86AF-8ED1B027BB9A}" destId="{35A5EC24-4C51-E44D-BE6C-15BDA19A3044}" srcOrd="0" destOrd="0" presId="urn:microsoft.com/office/officeart/2005/8/layout/hierarchy2"/>
    <dgm:cxn modelId="{187E088B-EF65-E84F-B172-7AC05D90A472}" type="presParOf" srcId="{81B8BFE2-F9F5-8C4F-86AF-8ED1B027BB9A}" destId="{8DBCE9C7-3AB7-F645-B971-EA1A712DCC2D}" srcOrd="1" destOrd="0" presId="urn:microsoft.com/office/officeart/2005/8/layout/hierarchy2"/>
    <dgm:cxn modelId="{29E7D345-2235-DC42-9B37-9D0378684757}" type="presParOf" srcId="{32B87875-5379-8540-9F69-6ECAFDA04431}" destId="{7184A007-28D5-CB44-A652-ED14385F785C}" srcOrd="4" destOrd="0" presId="urn:microsoft.com/office/officeart/2005/8/layout/hierarchy2"/>
    <dgm:cxn modelId="{5BDA12AC-DA00-7A47-807D-803612426590}" type="presParOf" srcId="{7184A007-28D5-CB44-A652-ED14385F785C}" destId="{0D7865D8-AEFF-8F4A-A89E-67A5442B2802}" srcOrd="0" destOrd="0" presId="urn:microsoft.com/office/officeart/2005/8/layout/hierarchy2"/>
    <dgm:cxn modelId="{9B71CA83-EE9A-9647-BF89-3AFAA9688E2E}" type="presParOf" srcId="{32B87875-5379-8540-9F69-6ECAFDA04431}" destId="{388BF1BE-1AFF-1348-8770-26746A32264F}" srcOrd="5" destOrd="0" presId="urn:microsoft.com/office/officeart/2005/8/layout/hierarchy2"/>
    <dgm:cxn modelId="{F5AC1B87-B499-E64A-BBDB-F13640EB7651}" type="presParOf" srcId="{388BF1BE-1AFF-1348-8770-26746A32264F}" destId="{0F4A2765-6B01-8A4C-9333-664284520ED6}" srcOrd="0" destOrd="0" presId="urn:microsoft.com/office/officeart/2005/8/layout/hierarchy2"/>
    <dgm:cxn modelId="{53C2140C-092A-634F-A4A7-A45026BF0B70}" type="presParOf" srcId="{388BF1BE-1AFF-1348-8770-26746A32264F}" destId="{CE9A0B4B-940A-8D40-87FF-C59D9586D804}" srcOrd="1" destOrd="0" presId="urn:microsoft.com/office/officeart/2005/8/layout/hierarchy2"/>
    <dgm:cxn modelId="{7FF6AC47-D4EF-7043-90F1-2A866572B670}" type="presParOf" srcId="{CE9A0B4B-940A-8D40-87FF-C59D9586D804}" destId="{E2D0D6BE-751B-1F4B-9591-1FFD349831F1}" srcOrd="0" destOrd="0" presId="urn:microsoft.com/office/officeart/2005/8/layout/hierarchy2"/>
    <dgm:cxn modelId="{1C14FCFE-03F6-C84D-8894-2D3B12D0C76B}" type="presParOf" srcId="{E2D0D6BE-751B-1F4B-9591-1FFD349831F1}" destId="{54E9F385-EC68-0849-976C-CEAA2044DA65}" srcOrd="0" destOrd="0" presId="urn:microsoft.com/office/officeart/2005/8/layout/hierarchy2"/>
    <dgm:cxn modelId="{09ECCEAE-C787-9E46-8A6C-A99F71B57231}" type="presParOf" srcId="{CE9A0B4B-940A-8D40-87FF-C59D9586D804}" destId="{E08FF753-DAF9-F449-8E5F-94581DC70282}" srcOrd="1" destOrd="0" presId="urn:microsoft.com/office/officeart/2005/8/layout/hierarchy2"/>
    <dgm:cxn modelId="{95D1A510-FEA9-8F48-BBFD-A653BAEAC9B2}" type="presParOf" srcId="{E08FF753-DAF9-F449-8E5F-94581DC70282}" destId="{AD28AFFF-9BAB-7F40-95F1-4067A8AE52FB}" srcOrd="0" destOrd="0" presId="urn:microsoft.com/office/officeart/2005/8/layout/hierarchy2"/>
    <dgm:cxn modelId="{BAAD3486-CA96-F54C-90B9-27F2CA2E3704}" type="presParOf" srcId="{E08FF753-DAF9-F449-8E5F-94581DC70282}" destId="{A14DF7C6-A3A5-6845-92F7-7DE4ED33088E}" srcOrd="1" destOrd="0" presId="urn:microsoft.com/office/officeart/2005/8/layout/hierarchy2"/>
    <dgm:cxn modelId="{941DA47D-38AB-5C42-8358-0E98E07AFAA6}" type="presParOf" srcId="{CE9A0B4B-940A-8D40-87FF-C59D9586D804}" destId="{266E7ECD-7CBA-7B40-B51F-E4A0971FC795}" srcOrd="2" destOrd="0" presId="urn:microsoft.com/office/officeart/2005/8/layout/hierarchy2"/>
    <dgm:cxn modelId="{35D70197-FFB8-904F-8EA1-B71C4E0C1F8A}" type="presParOf" srcId="{266E7ECD-7CBA-7B40-B51F-E4A0971FC795}" destId="{831429E0-D479-EA4B-93AD-5B77D438FE09}" srcOrd="0" destOrd="0" presId="urn:microsoft.com/office/officeart/2005/8/layout/hierarchy2"/>
    <dgm:cxn modelId="{1C2291FD-74DC-7141-A5A8-E09E222DB9B8}" type="presParOf" srcId="{CE9A0B4B-940A-8D40-87FF-C59D9586D804}" destId="{893D4B00-2EEF-FE46-B162-F1CEFE7CD14E}" srcOrd="3" destOrd="0" presId="urn:microsoft.com/office/officeart/2005/8/layout/hierarchy2"/>
    <dgm:cxn modelId="{29EF6911-ADC8-1842-98AB-21536C230019}" type="presParOf" srcId="{893D4B00-2EEF-FE46-B162-F1CEFE7CD14E}" destId="{B89E1BF7-6FCF-6A49-BE60-8D14452118E5}" srcOrd="0" destOrd="0" presId="urn:microsoft.com/office/officeart/2005/8/layout/hierarchy2"/>
    <dgm:cxn modelId="{C7052796-842F-1E43-8E3C-BAF8648B5078}" type="presParOf" srcId="{893D4B00-2EEF-FE46-B162-F1CEFE7CD14E}" destId="{390E0656-98B2-8841-BFD8-AD911627A8A0}" srcOrd="1" destOrd="0" presId="urn:microsoft.com/office/officeart/2005/8/layout/hierarchy2"/>
    <dgm:cxn modelId="{B8B3DC14-D2CC-7749-B421-46DD32ADE05E}" type="presParOf" srcId="{32B87875-5379-8540-9F69-6ECAFDA04431}" destId="{5CD8A3A5-CDD7-3842-9EFD-A7981DEC0966}" srcOrd="6" destOrd="0" presId="urn:microsoft.com/office/officeart/2005/8/layout/hierarchy2"/>
    <dgm:cxn modelId="{3DD6E241-6D98-D944-A720-D6CF37595ABE}" type="presParOf" srcId="{5CD8A3A5-CDD7-3842-9EFD-A7981DEC0966}" destId="{959438A2-F0F5-8C44-8ABB-A27FAC9FD80E}" srcOrd="0" destOrd="0" presId="urn:microsoft.com/office/officeart/2005/8/layout/hierarchy2"/>
    <dgm:cxn modelId="{88BE9DA9-95A5-5F4A-A691-0E292D2E8F97}" type="presParOf" srcId="{32B87875-5379-8540-9F69-6ECAFDA04431}" destId="{57FD779A-1A37-B640-97CE-24D8367E4474}" srcOrd="7" destOrd="0" presId="urn:microsoft.com/office/officeart/2005/8/layout/hierarchy2"/>
    <dgm:cxn modelId="{33A09DD5-9941-FC46-9159-C455C593490C}" type="presParOf" srcId="{57FD779A-1A37-B640-97CE-24D8367E4474}" destId="{0D41090C-E461-FB4A-88A2-477B2CDE2616}" srcOrd="0" destOrd="0" presId="urn:microsoft.com/office/officeart/2005/8/layout/hierarchy2"/>
    <dgm:cxn modelId="{514658A6-DC25-254E-8349-5B31890E67EB}" type="presParOf" srcId="{57FD779A-1A37-B640-97CE-24D8367E4474}" destId="{EAF2EFC4-4883-9345-8EDB-3C23ADBC119A}" srcOrd="1" destOrd="0" presId="urn:microsoft.com/office/officeart/2005/8/layout/hierarchy2"/>
    <dgm:cxn modelId="{7D0928C9-5A42-8742-B6A7-B5CCAA613A41}" type="presParOf" srcId="{EAF2EFC4-4883-9345-8EDB-3C23ADBC119A}" destId="{82543214-DC9C-8C49-9FF9-E782D83860CE}" srcOrd="0" destOrd="0" presId="urn:microsoft.com/office/officeart/2005/8/layout/hierarchy2"/>
    <dgm:cxn modelId="{728179A8-29EC-404D-ADA6-AA5A99200246}" type="presParOf" srcId="{82543214-DC9C-8C49-9FF9-E782D83860CE}" destId="{883C9C23-158E-C744-AAEF-56593DAD5E0A}" srcOrd="0" destOrd="0" presId="urn:microsoft.com/office/officeart/2005/8/layout/hierarchy2"/>
    <dgm:cxn modelId="{D146F9C8-7148-FF41-AD95-F1DF80523EF3}" type="presParOf" srcId="{EAF2EFC4-4883-9345-8EDB-3C23ADBC119A}" destId="{299640EC-B781-A64D-9A3D-68877E3AA18C}" srcOrd="1" destOrd="0" presId="urn:microsoft.com/office/officeart/2005/8/layout/hierarchy2"/>
    <dgm:cxn modelId="{EB026DF0-3125-6B4D-AA97-C80FED00A647}" type="presParOf" srcId="{299640EC-B781-A64D-9A3D-68877E3AA18C}" destId="{D143EC0B-EE1E-9C4F-B00D-D1593CB7FF9D}" srcOrd="0" destOrd="0" presId="urn:microsoft.com/office/officeart/2005/8/layout/hierarchy2"/>
    <dgm:cxn modelId="{FBE2B5AD-9EDB-C04B-971A-DA659C232839}" type="presParOf" srcId="{299640EC-B781-A64D-9A3D-68877E3AA18C}" destId="{C376DC32-7979-9A4E-85F3-C66C089D8AE0}" srcOrd="1" destOrd="0" presId="urn:microsoft.com/office/officeart/2005/8/layout/hierarchy2"/>
    <dgm:cxn modelId="{F352D6A6-D619-A840-AB6F-4F3496E5D828}" type="presParOf" srcId="{C376DC32-7979-9A4E-85F3-C66C089D8AE0}" destId="{F4089F0E-1332-534E-942D-8F177B36F467}" srcOrd="0" destOrd="0" presId="urn:microsoft.com/office/officeart/2005/8/layout/hierarchy2"/>
    <dgm:cxn modelId="{68B898D6-2157-5A42-807D-EBD0848C463A}" type="presParOf" srcId="{F4089F0E-1332-534E-942D-8F177B36F467}" destId="{8353E636-031C-BA4C-B248-FAC0A92F2A18}" srcOrd="0" destOrd="0" presId="urn:microsoft.com/office/officeart/2005/8/layout/hierarchy2"/>
    <dgm:cxn modelId="{9B3B848B-5060-1143-9AB0-31A181DA4ECC}" type="presParOf" srcId="{C376DC32-7979-9A4E-85F3-C66C089D8AE0}" destId="{ED20490A-016B-F74C-9E5C-B0CC6C547D83}" srcOrd="1" destOrd="0" presId="urn:microsoft.com/office/officeart/2005/8/layout/hierarchy2"/>
    <dgm:cxn modelId="{E56EF182-EF49-4B49-B523-F2CB4FB073C9}" type="presParOf" srcId="{ED20490A-016B-F74C-9E5C-B0CC6C547D83}" destId="{C3CE82AC-283B-FA4A-B02A-D7C7CD3889FC}" srcOrd="0" destOrd="0" presId="urn:microsoft.com/office/officeart/2005/8/layout/hierarchy2"/>
    <dgm:cxn modelId="{15224216-6721-3C41-9DE3-E9D37DF1E1C9}" type="presParOf" srcId="{ED20490A-016B-F74C-9E5C-B0CC6C547D83}" destId="{CE9A262B-6E33-CB45-9277-CAE8CEAF9C83}" srcOrd="1" destOrd="0" presId="urn:microsoft.com/office/officeart/2005/8/layout/hierarchy2"/>
    <dgm:cxn modelId="{218CDEF5-9EF5-DC40-9B5D-AD17E4B9747A}" type="presParOf" srcId="{EAF2EFC4-4883-9345-8EDB-3C23ADBC119A}" destId="{0A18911D-CB08-E645-8AB3-2BF1868EA2E6}" srcOrd="2" destOrd="0" presId="urn:microsoft.com/office/officeart/2005/8/layout/hierarchy2"/>
    <dgm:cxn modelId="{2FBEB5EE-543F-224D-82A1-B6A50B70A2C4}" type="presParOf" srcId="{0A18911D-CB08-E645-8AB3-2BF1868EA2E6}" destId="{5FC474C7-5F47-D549-A61C-06534F01BA03}" srcOrd="0" destOrd="0" presId="urn:microsoft.com/office/officeart/2005/8/layout/hierarchy2"/>
    <dgm:cxn modelId="{1C532A2F-75F9-F449-9978-322CF626A714}" type="presParOf" srcId="{EAF2EFC4-4883-9345-8EDB-3C23ADBC119A}" destId="{D460993F-A376-DD48-96E5-0150C4FBA387}" srcOrd="3" destOrd="0" presId="urn:microsoft.com/office/officeart/2005/8/layout/hierarchy2"/>
    <dgm:cxn modelId="{878A376E-6FE3-8F44-853B-65EED044E229}" type="presParOf" srcId="{D460993F-A376-DD48-96E5-0150C4FBA387}" destId="{EADFE012-B123-D747-B2F0-5E60A18B89F4}" srcOrd="0" destOrd="0" presId="urn:microsoft.com/office/officeart/2005/8/layout/hierarchy2"/>
    <dgm:cxn modelId="{9EC0F32A-5F0F-C64E-AE1F-36781A0ADAA4}" type="presParOf" srcId="{D460993F-A376-DD48-96E5-0150C4FBA387}" destId="{73F44089-9113-A44D-8235-ACB9B1B36D3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10868-357F-F748-9E49-BB652221A6FC}">
      <dsp:nvSpPr>
        <dsp:cNvPr id="0" name=""/>
        <dsp:cNvSpPr/>
      </dsp:nvSpPr>
      <dsp:spPr>
        <a:xfrm>
          <a:off x="1816053" y="2228140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Automation Server</a:t>
          </a:r>
        </a:p>
      </dsp:txBody>
      <dsp:txXfrm>
        <a:off x="1833501" y="2245588"/>
        <a:ext cx="1156570" cy="560837"/>
      </dsp:txXfrm>
    </dsp:sp>
    <dsp:sp modelId="{562137EB-2B7A-D441-A2D6-CF7E42F64DD7}">
      <dsp:nvSpPr>
        <dsp:cNvPr id="0" name=""/>
        <dsp:cNvSpPr/>
      </dsp:nvSpPr>
      <dsp:spPr>
        <a:xfrm rot="17051759">
          <a:off x="2274137" y="1573391"/>
          <a:ext cx="1943351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943351" y="10612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197229" y="1535420"/>
        <a:ext cx="97167" cy="97167"/>
      </dsp:txXfrm>
    </dsp:sp>
    <dsp:sp modelId="{E1DB0F80-43E7-EB4F-B7F8-035C2F87CD5C}">
      <dsp:nvSpPr>
        <dsp:cNvPr id="0" name=""/>
        <dsp:cNvSpPr/>
      </dsp:nvSpPr>
      <dsp:spPr>
        <a:xfrm>
          <a:off x="3484106" y="344134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Virtual Machine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Provisioning</a:t>
          </a:r>
        </a:p>
      </dsp:txBody>
      <dsp:txXfrm>
        <a:off x="3501554" y="361582"/>
        <a:ext cx="1156570" cy="560837"/>
      </dsp:txXfrm>
    </dsp:sp>
    <dsp:sp modelId="{5313D142-B3ED-764F-8653-AC37728E14EE}">
      <dsp:nvSpPr>
        <dsp:cNvPr id="0" name=""/>
        <dsp:cNvSpPr/>
      </dsp:nvSpPr>
      <dsp:spPr>
        <a:xfrm>
          <a:off x="4675572" y="631388"/>
          <a:ext cx="476586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476586" y="1061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01951" y="630086"/>
        <a:ext cx="23829" cy="23829"/>
      </dsp:txXfrm>
    </dsp:sp>
    <dsp:sp modelId="{A9AE4DE2-8309-554D-83D0-7B356742F03C}">
      <dsp:nvSpPr>
        <dsp:cNvPr id="0" name=""/>
        <dsp:cNvSpPr/>
      </dsp:nvSpPr>
      <dsp:spPr>
        <a:xfrm>
          <a:off x="5152159" y="344134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Installation</a:t>
          </a:r>
        </a:p>
      </dsp:txBody>
      <dsp:txXfrm>
        <a:off x="5169607" y="361582"/>
        <a:ext cx="1156570" cy="560837"/>
      </dsp:txXfrm>
    </dsp:sp>
    <dsp:sp modelId="{A19F3C24-9BF3-E648-89E7-7EC118130A2D}">
      <dsp:nvSpPr>
        <dsp:cNvPr id="0" name=""/>
        <dsp:cNvSpPr/>
      </dsp:nvSpPr>
      <dsp:spPr>
        <a:xfrm rot="19457599">
          <a:off x="6288459" y="460115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67246" y="456054"/>
        <a:ext cx="29345" cy="29345"/>
      </dsp:txXfrm>
    </dsp:sp>
    <dsp:sp modelId="{A175796D-C14E-204F-A7AF-0A65BAB892C5}">
      <dsp:nvSpPr>
        <dsp:cNvPr id="0" name=""/>
        <dsp:cNvSpPr/>
      </dsp:nvSpPr>
      <dsp:spPr>
        <a:xfrm>
          <a:off x="6820212" y="1588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OS </a:t>
          </a:r>
        </a:p>
      </dsp:txBody>
      <dsp:txXfrm>
        <a:off x="6837660" y="19036"/>
        <a:ext cx="1156570" cy="560837"/>
      </dsp:txXfrm>
    </dsp:sp>
    <dsp:sp modelId="{B42BC0F0-B257-FF42-BFE7-F03C53FCE2F7}">
      <dsp:nvSpPr>
        <dsp:cNvPr id="0" name=""/>
        <dsp:cNvSpPr/>
      </dsp:nvSpPr>
      <dsp:spPr>
        <a:xfrm rot="2142401">
          <a:off x="6288459" y="802661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67246" y="798601"/>
        <a:ext cx="29345" cy="29345"/>
      </dsp:txXfrm>
    </dsp:sp>
    <dsp:sp modelId="{0CAC2640-3AAE-FB4F-B0A6-6A057CDE66D6}">
      <dsp:nvSpPr>
        <dsp:cNvPr id="0" name=""/>
        <dsp:cNvSpPr/>
      </dsp:nvSpPr>
      <dsp:spPr>
        <a:xfrm>
          <a:off x="6820212" y="686681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Dependencies</a:t>
          </a:r>
        </a:p>
      </dsp:txBody>
      <dsp:txXfrm>
        <a:off x="6837660" y="704129"/>
        <a:ext cx="1156570" cy="560837"/>
      </dsp:txXfrm>
    </dsp:sp>
    <dsp:sp modelId="{5A104B66-F00D-6D48-B491-6968517E4AB0}">
      <dsp:nvSpPr>
        <dsp:cNvPr id="0" name=""/>
        <dsp:cNvSpPr/>
      </dsp:nvSpPr>
      <dsp:spPr>
        <a:xfrm rot="17945813">
          <a:off x="2755787" y="2087211"/>
          <a:ext cx="98005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980050" y="10612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1311" y="2073322"/>
        <a:ext cx="49002" cy="49002"/>
      </dsp:txXfrm>
    </dsp:sp>
    <dsp:sp modelId="{AB4EB133-8B44-2A48-ADBC-AAE2F2E14D6A}">
      <dsp:nvSpPr>
        <dsp:cNvPr id="0" name=""/>
        <dsp:cNvSpPr/>
      </dsp:nvSpPr>
      <dsp:spPr>
        <a:xfrm>
          <a:off x="3484106" y="1371774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Confidential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Management</a:t>
          </a:r>
        </a:p>
      </dsp:txBody>
      <dsp:txXfrm>
        <a:off x="3501554" y="1389222"/>
        <a:ext cx="1156570" cy="560837"/>
      </dsp:txXfrm>
    </dsp:sp>
    <dsp:sp modelId="{689F4B2F-EF7B-0640-94FA-51E64445636D}">
      <dsp:nvSpPr>
        <dsp:cNvPr id="0" name=""/>
        <dsp:cNvSpPr/>
      </dsp:nvSpPr>
      <dsp:spPr>
        <a:xfrm rot="19457599">
          <a:off x="4620406" y="1487754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9193" y="1483694"/>
        <a:ext cx="29345" cy="29345"/>
      </dsp:txXfrm>
    </dsp:sp>
    <dsp:sp modelId="{0A3FF016-8F0F-5942-AB3D-8D486F097691}">
      <dsp:nvSpPr>
        <dsp:cNvPr id="0" name=""/>
        <dsp:cNvSpPr/>
      </dsp:nvSpPr>
      <dsp:spPr>
        <a:xfrm>
          <a:off x="5152159" y="1029227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Password</a:t>
          </a:r>
        </a:p>
      </dsp:txBody>
      <dsp:txXfrm>
        <a:off x="5169607" y="1046675"/>
        <a:ext cx="1156570" cy="560837"/>
      </dsp:txXfrm>
    </dsp:sp>
    <dsp:sp modelId="{3DE6B97D-1154-7346-BBA1-4ACD4CCD56C7}">
      <dsp:nvSpPr>
        <dsp:cNvPr id="0" name=""/>
        <dsp:cNvSpPr/>
      </dsp:nvSpPr>
      <dsp:spPr>
        <a:xfrm rot="2142401">
          <a:off x="4620406" y="1830301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9193" y="1826241"/>
        <a:ext cx="29345" cy="29345"/>
      </dsp:txXfrm>
    </dsp:sp>
    <dsp:sp modelId="{C328383F-1C40-2949-BC7F-3274F56568E9}">
      <dsp:nvSpPr>
        <dsp:cNvPr id="0" name=""/>
        <dsp:cNvSpPr/>
      </dsp:nvSpPr>
      <dsp:spPr>
        <a:xfrm>
          <a:off x="5152159" y="1714320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Token</a:t>
          </a:r>
        </a:p>
      </dsp:txBody>
      <dsp:txXfrm>
        <a:off x="5169607" y="1731768"/>
        <a:ext cx="1156570" cy="560837"/>
      </dsp:txXfrm>
    </dsp:sp>
    <dsp:sp modelId="{9C7CC84D-19F5-CA41-936A-19F945AA2E9D}">
      <dsp:nvSpPr>
        <dsp:cNvPr id="0" name=""/>
        <dsp:cNvSpPr/>
      </dsp:nvSpPr>
      <dsp:spPr>
        <a:xfrm rot="19457599">
          <a:off x="6288459" y="1830301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67246" y="1826241"/>
        <a:ext cx="29345" cy="29345"/>
      </dsp:txXfrm>
    </dsp:sp>
    <dsp:sp modelId="{FA877921-6DD3-C648-A770-9F62A704B38C}">
      <dsp:nvSpPr>
        <dsp:cNvPr id="0" name=""/>
        <dsp:cNvSpPr/>
      </dsp:nvSpPr>
      <dsp:spPr>
        <a:xfrm>
          <a:off x="6820212" y="1371774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</a:t>
          </a:r>
        </a:p>
      </dsp:txBody>
      <dsp:txXfrm>
        <a:off x="6837660" y="1389222"/>
        <a:ext cx="1156570" cy="560837"/>
      </dsp:txXfrm>
    </dsp:sp>
    <dsp:sp modelId="{66B0444A-4D9D-4749-8390-6133718BB45A}">
      <dsp:nvSpPr>
        <dsp:cNvPr id="0" name=""/>
        <dsp:cNvSpPr/>
      </dsp:nvSpPr>
      <dsp:spPr>
        <a:xfrm rot="2142401">
          <a:off x="6288459" y="2172848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67246" y="2168787"/>
        <a:ext cx="29345" cy="29345"/>
      </dsp:txXfrm>
    </dsp:sp>
    <dsp:sp modelId="{35A5EC24-4C51-E44D-BE6C-15BDA19A3044}">
      <dsp:nvSpPr>
        <dsp:cNvPr id="0" name=""/>
        <dsp:cNvSpPr/>
      </dsp:nvSpPr>
      <dsp:spPr>
        <a:xfrm>
          <a:off x="6820212" y="2056867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Refresh</a:t>
          </a:r>
        </a:p>
      </dsp:txBody>
      <dsp:txXfrm>
        <a:off x="6837660" y="2074315"/>
        <a:ext cx="1156570" cy="560837"/>
      </dsp:txXfrm>
    </dsp:sp>
    <dsp:sp modelId="{7184A007-28D5-CB44-A652-ED14385F785C}">
      <dsp:nvSpPr>
        <dsp:cNvPr id="0" name=""/>
        <dsp:cNvSpPr/>
      </dsp:nvSpPr>
      <dsp:spPr>
        <a:xfrm rot="2829178">
          <a:off x="2895404" y="2772304"/>
          <a:ext cx="700817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700817" y="10612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8292" y="2765397"/>
        <a:ext cx="35040" cy="35040"/>
      </dsp:txXfrm>
    </dsp:sp>
    <dsp:sp modelId="{0F4A2765-6B01-8A4C-9333-664284520ED6}">
      <dsp:nvSpPr>
        <dsp:cNvPr id="0" name=""/>
        <dsp:cNvSpPr/>
      </dsp:nvSpPr>
      <dsp:spPr>
        <a:xfrm>
          <a:off x="3484106" y="2741960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Network Configuration</a:t>
          </a:r>
        </a:p>
      </dsp:txBody>
      <dsp:txXfrm>
        <a:off x="3501554" y="2759408"/>
        <a:ext cx="1156570" cy="560837"/>
      </dsp:txXfrm>
    </dsp:sp>
    <dsp:sp modelId="{E2D0D6BE-751B-1F4B-9591-1FFD349831F1}">
      <dsp:nvSpPr>
        <dsp:cNvPr id="0" name=""/>
        <dsp:cNvSpPr/>
      </dsp:nvSpPr>
      <dsp:spPr>
        <a:xfrm rot="19457599">
          <a:off x="4620406" y="2857941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9193" y="2853881"/>
        <a:ext cx="29345" cy="29345"/>
      </dsp:txXfrm>
    </dsp:sp>
    <dsp:sp modelId="{AD28AFFF-9BAB-7F40-95F1-4067A8AE52FB}">
      <dsp:nvSpPr>
        <dsp:cNvPr id="0" name=""/>
        <dsp:cNvSpPr/>
      </dsp:nvSpPr>
      <dsp:spPr>
        <a:xfrm>
          <a:off x="5152159" y="2399414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Backup Configuration</a:t>
          </a:r>
        </a:p>
      </dsp:txBody>
      <dsp:txXfrm>
        <a:off x="5169607" y="2416862"/>
        <a:ext cx="1156570" cy="560837"/>
      </dsp:txXfrm>
    </dsp:sp>
    <dsp:sp modelId="{266E7ECD-7CBA-7B40-B51F-E4A0971FC795}">
      <dsp:nvSpPr>
        <dsp:cNvPr id="0" name=""/>
        <dsp:cNvSpPr/>
      </dsp:nvSpPr>
      <dsp:spPr>
        <a:xfrm rot="2142401">
          <a:off x="4620406" y="3200487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9193" y="3196427"/>
        <a:ext cx="29345" cy="29345"/>
      </dsp:txXfrm>
    </dsp:sp>
    <dsp:sp modelId="{B89E1BF7-6FCF-6A49-BE60-8D14452118E5}">
      <dsp:nvSpPr>
        <dsp:cNvPr id="0" name=""/>
        <dsp:cNvSpPr/>
      </dsp:nvSpPr>
      <dsp:spPr>
        <a:xfrm>
          <a:off x="5152159" y="3084507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Firewall Rules Management</a:t>
          </a:r>
        </a:p>
      </dsp:txBody>
      <dsp:txXfrm>
        <a:off x="5169607" y="3101955"/>
        <a:ext cx="1156570" cy="560837"/>
      </dsp:txXfrm>
    </dsp:sp>
    <dsp:sp modelId="{5CD8A3A5-CDD7-3842-9EFD-A7981DEC0966}">
      <dsp:nvSpPr>
        <dsp:cNvPr id="0" name=""/>
        <dsp:cNvSpPr/>
      </dsp:nvSpPr>
      <dsp:spPr>
        <a:xfrm rot="4548241">
          <a:off x="2274137" y="3457397"/>
          <a:ext cx="1943351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943351" y="10612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197229" y="3419426"/>
        <a:ext cx="97167" cy="97167"/>
      </dsp:txXfrm>
    </dsp:sp>
    <dsp:sp modelId="{0D41090C-E461-FB4A-88A2-477B2CDE2616}">
      <dsp:nvSpPr>
        <dsp:cNvPr id="0" name=""/>
        <dsp:cNvSpPr/>
      </dsp:nvSpPr>
      <dsp:spPr>
        <a:xfrm>
          <a:off x="3484106" y="4112147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DevOPs</a:t>
          </a:r>
          <a:endParaRPr lang="en-US" sz="1300" kern="1200" dirty="0"/>
        </a:p>
      </dsp:txBody>
      <dsp:txXfrm>
        <a:off x="3501554" y="4129595"/>
        <a:ext cx="1156570" cy="560837"/>
      </dsp:txXfrm>
    </dsp:sp>
    <dsp:sp modelId="{82543214-DC9C-8C49-9FF9-E782D83860CE}">
      <dsp:nvSpPr>
        <dsp:cNvPr id="0" name=""/>
        <dsp:cNvSpPr/>
      </dsp:nvSpPr>
      <dsp:spPr>
        <a:xfrm rot="19457599">
          <a:off x="4620406" y="4228127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9193" y="4224067"/>
        <a:ext cx="29345" cy="29345"/>
      </dsp:txXfrm>
    </dsp:sp>
    <dsp:sp modelId="{D143EC0B-EE1E-9C4F-B00D-D1593CB7FF9D}">
      <dsp:nvSpPr>
        <dsp:cNvPr id="0" name=""/>
        <dsp:cNvSpPr/>
      </dsp:nvSpPr>
      <dsp:spPr>
        <a:xfrm>
          <a:off x="5152159" y="3769600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CI </a:t>
          </a:r>
        </a:p>
      </dsp:txBody>
      <dsp:txXfrm>
        <a:off x="5169607" y="3787048"/>
        <a:ext cx="1156570" cy="560837"/>
      </dsp:txXfrm>
    </dsp:sp>
    <dsp:sp modelId="{F4089F0E-1332-534E-942D-8F177B36F467}">
      <dsp:nvSpPr>
        <dsp:cNvPr id="0" name=""/>
        <dsp:cNvSpPr/>
      </dsp:nvSpPr>
      <dsp:spPr>
        <a:xfrm>
          <a:off x="6343625" y="4056854"/>
          <a:ext cx="476586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476586" y="10612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70004" y="4055552"/>
        <a:ext cx="23829" cy="23829"/>
      </dsp:txXfrm>
    </dsp:sp>
    <dsp:sp modelId="{C3CE82AC-283B-FA4A-B02A-D7C7CD3889FC}">
      <dsp:nvSpPr>
        <dsp:cNvPr id="0" name=""/>
        <dsp:cNvSpPr/>
      </dsp:nvSpPr>
      <dsp:spPr>
        <a:xfrm>
          <a:off x="6820212" y="3769600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Approval </a:t>
          </a:r>
        </a:p>
      </dsp:txBody>
      <dsp:txXfrm>
        <a:off x="6837660" y="3787048"/>
        <a:ext cx="1156570" cy="560837"/>
      </dsp:txXfrm>
    </dsp:sp>
    <dsp:sp modelId="{0A18911D-CB08-E645-8AB3-2BF1868EA2E6}">
      <dsp:nvSpPr>
        <dsp:cNvPr id="0" name=""/>
        <dsp:cNvSpPr/>
      </dsp:nvSpPr>
      <dsp:spPr>
        <a:xfrm rot="2142401">
          <a:off x="4620406" y="4570674"/>
          <a:ext cx="586918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86918" y="1061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9193" y="4566614"/>
        <a:ext cx="29345" cy="29345"/>
      </dsp:txXfrm>
    </dsp:sp>
    <dsp:sp modelId="{EADFE012-B123-D747-B2F0-5E60A18B89F4}">
      <dsp:nvSpPr>
        <dsp:cNvPr id="0" name=""/>
        <dsp:cNvSpPr/>
      </dsp:nvSpPr>
      <dsp:spPr>
        <a:xfrm>
          <a:off x="5152159" y="4454693"/>
          <a:ext cx="1191466" cy="595733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CD</a:t>
          </a:r>
        </a:p>
      </dsp:txBody>
      <dsp:txXfrm>
        <a:off x="5169607" y="4472141"/>
        <a:ext cx="1156570" cy="560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/>
              <a:t>Hi everyone, I am Hazel from Red Hat Taiwan, glad to see you at Hong Kong Open Source Conference 2021.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/>
              <a:t>I will introduce Ansible briefly, which is a well-known automation tool all over the world.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/>
              <a:t>And some scenarios about integration Ansible Playbooks with 3-rd party application like chatbot.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/>
              <a:t>There are tons of topics covered by Automated integrations, but today I will just focus on </a:t>
            </a:r>
            <a:r>
              <a:rPr lang="en-US" sz="1600" dirty="0" err="1"/>
              <a:t>ChatOps</a:t>
            </a:r>
            <a:r>
              <a:rPr lang="en-US" sz="16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6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19a07e23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19a07e23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Finally, upload the tar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There’s another choice is importing from GitHub, but this is only for roles.</a:t>
            </a:r>
            <a:br>
              <a:rPr lang="en-US" dirty="0"/>
            </a:br>
            <a:r>
              <a:rPr lang="en-US" dirty="0"/>
              <a:t>If there’s nothing inside roles folder, the system will reject your uploading request.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19a07e23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19a07e23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done!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we can share the self-made module to the other programmers!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742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19a07e23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19a07e23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see the first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a workflow playbook for provision Windows Server on Azure.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3 playbooks in one process, if the playbook succeed, the flow will go through the green lines, otherwise it will fall to the red line.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I put LINE Notification playbook In every red 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Indeed, the binary classification can help us reduce the conditional expressions code effort.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9a07e23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9a07e23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However, the Chat notification is closer to our daily life, almost everyone has</a:t>
            </a:r>
            <a:r>
              <a:rPr lang="zh-TW" altLang="en-US" dirty="0"/>
              <a:t> </a:t>
            </a:r>
            <a:r>
              <a:rPr lang="en-US" altLang="zh-TW" dirty="0"/>
              <a:t>a smart phone installed messaging apps.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Taiwan, about 90% people use LINE</a:t>
            </a:r>
            <a:r>
              <a:rPr lang="zh-TW" altLang="en-US" dirty="0"/>
              <a:t> </a:t>
            </a:r>
            <a:r>
              <a:rPr lang="en-US" altLang="zh-TW" dirty="0"/>
              <a:t>for not only personal use, but also official communication.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case we don’t take laptop with us, we can still do something with messaging apps.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Chatbot and mobile payment are two of the chat applications.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19a07e23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19a07e23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another reason I wanted to show this demo case is 2 power failure emergencies this year in Taiwan.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972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19a07e23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19a07e23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Well, before power failure happened, I received such a cell broadcast message.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are aware of the time</a:t>
            </a:r>
            <a:r>
              <a:rPr lang="zh-TW" altLang="en-US" dirty="0"/>
              <a:t> </a:t>
            </a:r>
            <a:r>
              <a:rPr lang="en-US" altLang="zh-TW" dirty="0"/>
              <a:t>on the first line in first message</a:t>
            </a:r>
            <a:r>
              <a:rPr lang="en-US" dirty="0"/>
              <a:t>, you will see the incident time in first message was at 14 o’clock</a:t>
            </a:r>
            <a:r>
              <a:rPr lang="zh-TW" altLang="en-US" dirty="0"/>
              <a:t> </a:t>
            </a:r>
            <a:r>
              <a:rPr lang="en-US" dirty="0"/>
              <a:t>and 37.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power supply would stop at fifteen o’clock. It was too rush for me to start back-up and restore process.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didn’t bring my laptop with me @ that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things in my head were oh my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haven’t back up my </a:t>
            </a:r>
            <a:r>
              <a:rPr lang="en-US" dirty="0" err="1"/>
              <a:t>Ansbile</a:t>
            </a:r>
            <a:r>
              <a:rPr lang="en-US" dirty="0"/>
              <a:t> Tower, I had to demo to my customers tomorrow!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felt like I am one of the character in the movie - In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course, the rebuild process is easy for Ansible Tower, but what if the scenarios are more complicated?</a:t>
            </a:r>
          </a:p>
        </p:txBody>
      </p:sp>
    </p:spTree>
    <p:extLst>
      <p:ext uri="{BB962C8B-B14F-4D97-AF65-F5344CB8AC3E}">
        <p14:creationId xmlns:p14="http://schemas.microsoft.com/office/powerpoint/2010/main" val="2705634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19a07e23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19a07e23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Therefore, I start googling if there were use cases for integrating automation with chatbot.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Then I found some blog posts describing </a:t>
            </a:r>
            <a:r>
              <a:rPr lang="en-US" sz="2000" dirty="0" err="1"/>
              <a:t>ChatOps</a:t>
            </a:r>
            <a:r>
              <a:rPr lang="en-US" sz="2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ChatOps</a:t>
            </a:r>
            <a:r>
              <a:rPr lang="en-US" sz="2000" dirty="0"/>
              <a:t> was derived from  2016, and it was advocated around 2019 with Chat Apps providers.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Much more use cases  were been mentioned with DevOps.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10 mins ago I have mention about IT automation.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 fact, the degree of IT automation depends on how familiar with your equipment.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But DevOps implicates for everyone aspect of the company, and how people design the process.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</a:t>
            </a:r>
            <a:r>
              <a:rPr lang="en-US" sz="2000" dirty="0" err="1"/>
              <a:t>ChatOps</a:t>
            </a:r>
            <a:r>
              <a:rPr lang="en-US" sz="2000" dirty="0"/>
              <a:t> point is rules of Chatbot, which is just like rule engines.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how to design chatbot depends on process in IT Teams, and the final purpose is controlling process accurately by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19a07e23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19a07e23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 Notification is the simplest way to implement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ChatOps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don’t even need to create a bot, just need to call the LINE Notification API.</a:t>
            </a:r>
          </a:p>
          <a:p>
            <a:pPr marL="158750" indent="0">
              <a:buNone/>
            </a:pP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If you want to build a real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chatOps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flow, know the types of chatbot application may be a better way.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dirty="0"/>
            </a:b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How to Interact with chatbot?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There are 2 </a:t>
            </a:r>
            <a:r>
              <a:rPr lang="en-US" sz="2000" dirty="0" err="1"/>
              <a:t>senarios</a:t>
            </a:r>
            <a:r>
              <a:rPr lang="en-US" sz="2000" dirty="0"/>
              <a:t>, Active Trigger  and Passive Reception.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Active Trigger will be start from a command, after processing by  series of patterns,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and then trigger backend services, call the 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  <a:r>
              <a:rPr lang="en-US" sz="2000" dirty="0" err="1"/>
              <a:t>parties’s</a:t>
            </a:r>
            <a:r>
              <a:rPr lang="en-US" sz="2000" dirty="0"/>
              <a:t>  API, or return directly.</a:t>
            </a:r>
          </a:p>
        </p:txBody>
      </p:sp>
    </p:spTree>
    <p:extLst>
      <p:ext uri="{BB962C8B-B14F-4D97-AF65-F5344CB8AC3E}">
        <p14:creationId xmlns:p14="http://schemas.microsoft.com/office/powerpoint/2010/main" val="1121686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19a07e23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19a07e23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Passive Reception is  partially different from active trigger.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you may want to add some webhooks, like GitHub Webhook, Jenkins Webhooks, IT services management.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 Most of cases, when these Webhooks were triggered,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webhook server will call the chatbot API and then send bot message or trigger another tasks.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Somebody may be curious about how many types of  Chatbot. It depends on Chat Apps Provider,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Look at the end of the flow, which is “Return Message”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types of messages are designed by chat apps providers.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373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9a07e23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9a07e23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followings are message types from different providers.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ChatApps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Providers allow user to layout the message templates by JSON object.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many examples.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 developers collect audio messages and  process them by speech recognition for translating application.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093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First of all, I am a Solution Architect,  in charging of Red Hat Application development solutions.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 am interested in SRE domain and Cloud Native related project.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you can find me by the following links, I will share  Ideas, or issues I’ve dealt with on my blog.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And of course , the source code, including today’s topics, I have already push to my GitHub, you can fork, raise issues, or send PRs if you want.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If you have any questions, or ideas you want to discuss, welcome to mail me, or drop your message to chat room.</a:t>
            </a:r>
          </a:p>
        </p:txBody>
      </p:sp>
    </p:spTree>
    <p:extLst>
      <p:ext uri="{BB962C8B-B14F-4D97-AF65-F5344CB8AC3E}">
        <p14:creationId xmlns:p14="http://schemas.microsoft.com/office/powerpoint/2010/main" val="1076319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9a07e23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9a07e23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picture of </a:t>
            </a:r>
            <a:r>
              <a:rPr lang="en-US" dirty="0" err="1"/>
              <a:t>ChatOps</a:t>
            </a:r>
            <a:r>
              <a:rPr lang="en-US" dirty="0"/>
              <a:t> looks perfect, we can handle everything without laptop!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practice the factors we need to consider are far beyond imagination.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security, how to encrypt the confidential information like password.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Privacy issue like I don’t want any 3-rd party application gets my phone number.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Last reason might be policy, Lost my job due to violating management policies sounds not interesting.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424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9a07e23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9a07e23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 I want to introduce an open source and fully free communication platform which is Rocket Chat.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user experience is just like Slack, so users don’t need to get used to the interface again.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important reason  is we can install the chat server on our own environment.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lots of troubles with online chat apps, Rocket Chat is nice choice you may want to consider.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Also, it provide iOS and Android support.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9a07e2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9a07e2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 am going to demo the chat flow from my iPhone to chat server by VPN.</a:t>
            </a:r>
            <a:br>
              <a:rPr lang="en-US" dirty="0"/>
            </a:br>
            <a:r>
              <a:rPr lang="en-US" dirty="0"/>
              <a:t>This is a brief architecture for the following demo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Rocket Chat Server and Chat bot were separately installed on two virtual machines with RHEL,  and the Ansible Tower was installed on my bastion node.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CISCO Switch there is for collecting its version by Ansible Playbook.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client connect to Chat Bot Server by VPN.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19a07e23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19a07e23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Let’s check the second use case.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can also installed the Rocket chat and the Ansible Tower  in containerized way.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 I input the command “CISCO”, the playbooks for getting CISCO version will execute and return the finish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9a07e23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9a07e23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directly trigger Ansible playbooks by command, if you just want to do some simple works like execute playbooks, Ansible  is enough.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if you want to gather logs, control permissions or </a:t>
            </a:r>
            <a:r>
              <a:rPr lang="en-US" dirty="0" err="1"/>
              <a:t>somehting</a:t>
            </a:r>
            <a:r>
              <a:rPr lang="en-US" dirty="0"/>
              <a:t> like</a:t>
            </a:r>
            <a:r>
              <a:rPr lang="zh-TW" altLang="en-US" dirty="0"/>
              <a:t> </a:t>
            </a:r>
            <a:r>
              <a:rPr lang="en-US" altLang="zh-TW" dirty="0"/>
              <a:t>resources allocation. You might need Ansible Tower handling these tasks for you.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 Tower is a centralized center for managing your Ansible Playbooks, and there are well-ready APIs for users to getting information.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19a07e23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19a07e23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ChatOps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 collaboration model that connects people, tools, process, and automation into a transparent workflow in your team.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can put CI/CD process on the chatbot, use command to push ready code to the GitHub. Before deployments starting, you can even use Chatbot approve or reject the merge requests.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Thanks for your time, and we have five minutes for questions and answers.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if you have questions, or any ideas want to share, please leave it in the chatroom.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 will check it one by one.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Everyone has his own interpretation of IT Automation.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 following table shows many</a:t>
            </a:r>
            <a:r>
              <a:rPr lang="zh-TW" altLang="en-US" dirty="0"/>
              <a:t> </a:t>
            </a:r>
            <a:r>
              <a:rPr lang="en-US" altLang="zh-TW" dirty="0"/>
              <a:t>tasks that engineers may need to handle.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Just Imaging dealing with these tasks manually everyday drives me crazy, not to mention we will combine many different tasks in practical, right?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So, how can we make our jobs efficiently?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44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Shell Script is still a common approach to automate these tasks.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Not every IT Team has enough people to consider maintenance and reusage</a:t>
            </a:r>
            <a:r>
              <a:rPr lang="zh-TW" altLang="en-US" dirty="0"/>
              <a:t> </a:t>
            </a:r>
            <a:r>
              <a:rPr lang="en-US" altLang="zh-TW" dirty="0"/>
              <a:t>issues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To be frank, shell script is a fast and convenient way.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But If the IT Team start scaling up, when the new member joining. The code readability might be an issue.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 top-to-bottom style make ansible playbooks clearly deliver what it will done in every tasks. And modules also save code lines </a:t>
            </a:r>
            <a:r>
              <a:rPr lang="en-US" dirty="0" err="1"/>
              <a:t>abd</a:t>
            </a:r>
            <a:r>
              <a:rPr lang="en-US" dirty="0"/>
              <a:t> your time. </a:t>
            </a:r>
          </a:p>
        </p:txBody>
      </p:sp>
    </p:spTree>
    <p:extLst>
      <p:ext uri="{BB962C8B-B14F-4D97-AF65-F5344CB8AC3E}">
        <p14:creationId xmlns:p14="http://schemas.microsoft.com/office/powerpoint/2010/main" val="258296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9a07e23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9a07e23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Besides solving issues, as a programmer, we pursue the ultimate simple.</a:t>
            </a:r>
            <a:br>
              <a:rPr lang="en-US" dirty="0"/>
            </a:br>
            <a:r>
              <a:rPr lang="en-US" dirty="0"/>
              <a:t>I will explain the reason why I wrote this playbook later.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happened when I finished a curl playbook, an idea came to my head suddenly at that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know it sounds ridiculous.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voice told me “Why don’t you google something for shorten your playbook?”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9a07e23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9a07e23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have to go through this picture, or some of beginners might be dizzy about those Ansible terminologies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Ansible execution architecture from my perspective.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there are 2 roles, one is controlling node,  all of the ansible tools will be installed on this node, and the other one is target node.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separate these components on controlling node in 2 parts, too.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 playbooks are composited by Ansible components, they are inventory list, modules, API connectors, and plugins.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Inventory  List  list all of the target nodes the playbooks we use will do something 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Modules are like a set of tools, and just for one target.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Connectors are like a command with a package of modules, if you wan to connect with an API needs some parameters, and parameters of parameters, you will need connectors.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Plugins are kind of like environment variables. If you turn that setting on, the playbooks will work that way.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4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19a07e23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19a07e23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googling for a while, I was sure there wasn’t any module could solve my problem.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I turned to studying how to package my own modules.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 collections can be dived into 2 categories, the common one is module, and the other one is role.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use `ansible-galaxy` command to initialize the project.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Naming problem is the first thing we have to notice.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Collection’s name composed by namespace and collection, namespace may be related to organization or product series.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collection name represents the collections’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07988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19a07e23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19a07e23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</a:t>
            </a:r>
            <a:r>
              <a:rPr lang="en-US" dirty="0" err="1"/>
              <a:t>galaxy.yml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should write about the collection’s author and information; the version number should be matched to the compressed file name.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19a07e23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19a07e23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then tar the file after programming works. As I mentioned, the version number should correspond to version in </a:t>
            </a:r>
            <a:r>
              <a:rPr lang="en-US" dirty="0" err="1"/>
              <a:t>galaxy.yaml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333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 userDrawn="1">
  <p:cSld name="CUSTOM_4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327" b="316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1pPr>
            <a:lvl2pPr lvl="1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2pPr>
            <a:lvl3pPr lvl="2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3pPr>
            <a:lvl4pPr lvl="3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4pPr>
            <a:lvl5pPr lvl="4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5pPr>
            <a:lvl6pPr lvl="5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6pPr>
            <a:lvl7pPr lvl="6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7pPr>
            <a:lvl8pPr lvl="7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8pPr>
            <a:lvl9pPr lvl="8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117" name="Google Shape;117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2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pic>
        <p:nvPicPr>
          <p:cNvPr id="120" name="Google Shape;120;p12"/>
          <p:cNvPicPr preferRelativeResize="0"/>
          <p:nvPr/>
        </p:nvPicPr>
        <p:blipFill rotWithShape="1">
          <a:blip r:embed="rId3">
            <a:alphaModFix/>
          </a:blip>
          <a:srcRect t="327" b="316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 b="0" i="0" u="none" strike="noStrike" cap="none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 b="0" i="0" u="none" strike="noStrike" cap="none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22" name="Google Shape;122;p1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25" name="Google Shape;125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t="327" b="316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 b="0" i="0" u="none" strike="noStrike" cap="none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29" name="Google Shape;129;p13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3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34" name="Google Shape;134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4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 b="0" i="0" u="none" strike="noStrike" cap="none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2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EBEBEB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EBEBEB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EBEBEB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EBEBEB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EBEBEB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EBEBEB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EBEBEB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EBEBEB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141" name="Google Shape;141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15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43" name="Google Shape;143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 b="0" i="0" u="none" strike="noStrike" cap="none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 b="0" i="0" u="none" strike="noStrike" cap="none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2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600">
                <a:solidFill>
                  <a:srgbClr val="EBEBEB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EBEBEB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EBEBEB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EBEBEB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EBEBEB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EBEBEB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EBEBEB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EBEBEB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400" b="0" i="0" u="none" strike="noStrike" cap="none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3" name="Google Shape;53;p6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400" b="0" i="0" u="none" strike="noStrike" cap="none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400" b="0" i="0" u="none" strike="noStrike" cap="none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400" b="0" i="0" u="none" strike="noStrike" cap="none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56" name="Google Shape;56;p6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" name="Google Shape;5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1275" y="1882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1275" y="3404473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1275" y="2705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21275" y="4214033"/>
            <a:ext cx="580517" cy="580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 b="0" i="0" u="none" strike="noStrike" cap="none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 b="0" i="0" u="none" strike="noStrike" cap="none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subTitle" idx="2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3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2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 b="0" i="0" u="none" strike="noStrike" cap="none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 b="0" i="0" u="none" strike="noStrike" cap="none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ubTitle" idx="1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2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ubTitle" idx="2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8"/>
          <p:cNvSpPr txBox="1"/>
          <p:nvPr/>
        </p:nvSpPr>
        <p:spPr>
          <a:xfrm>
            <a:off x="5903450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 b="0" i="0" u="none" strike="noStrike" cap="non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5903450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 b="0" i="0" u="none" strike="noStrike" cap="non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2" name="Google Shape;82;p8"/>
          <p:cNvSpPr txBox="1"/>
          <p:nvPr/>
        </p:nvSpPr>
        <p:spPr>
          <a:xfrm>
            <a:off x="8815525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 b="0" i="0" u="none" strike="noStrike" cap="non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" name="Google Shape;83;p8"/>
          <p:cNvSpPr txBox="1"/>
          <p:nvPr/>
        </p:nvSpPr>
        <p:spPr>
          <a:xfrm>
            <a:off x="8815525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 b="0" i="0" u="none" strike="noStrike" cap="non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8586459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8586459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7">
            <a:alphaModFix/>
          </a:blip>
          <a:srcRect l="2325" r="2326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90" name="Google Shape;90;p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 b="0" i="0" u="none" strike="noStrike" cap="none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 b="0" i="0" u="none" strike="noStrike" cap="none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2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4D4D4F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9"/>
          <p:cNvPicPr preferRelativeResize="0"/>
          <p:nvPr/>
        </p:nvPicPr>
        <p:blipFill rotWithShape="1">
          <a:blip r:embed="rId3">
            <a:alphaModFix/>
          </a:blip>
          <a:srcRect t="327" b="316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99" name="Google Shape;99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" name="Google Shape;101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0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 b="0" i="0" u="none" strike="noStrike" cap="none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 b="0" i="0" u="none" strike="noStrike" cap="none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4" name="Google Shape;104;p10"/>
          <p:cNvSpPr txBox="1">
            <a:spLocks noGrp="1"/>
          </p:cNvSpPr>
          <p:nvPr>
            <p:ph type="subTitle" idx="2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EBEBEB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08" name="Google Shape;108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" name="Google Shape;110;p1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2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EBEBEB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1"/>
          <p:cNvPicPr preferRelativeResize="0"/>
          <p:nvPr/>
        </p:nvPicPr>
        <p:blipFill rotWithShape="1">
          <a:blip r:embed="rId3">
            <a:alphaModFix/>
          </a:blip>
          <a:srcRect t="327" b="316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 txBox="1">
            <a:spLocks noGrp="1"/>
          </p:cNvSpPr>
          <p:nvPr>
            <p:ph type="subTitle" idx="3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3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33.sv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developers.line.biz/en/docs/messaging-api/message-types/" TargetMode="Externa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hyperlink" Target="https://developers.facebook.com/docs/messenger-platform/send-messages/templates/" TargetMode="External"/><Relationship Id="rId4" Type="http://schemas.openxmlformats.org/officeDocument/2006/relationships/hyperlink" Target="https://doc.stella.sanuker.com/docs/en/tg-message-type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mailto:hazel910159@gmail.com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openxmlformats.org/officeDocument/2006/relationships/image" Target="../media/image27.svg"/><Relationship Id="rId5" Type="http://schemas.openxmlformats.org/officeDocument/2006/relationships/hyperlink" Target="https://github.com/hazel-shen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hazel.style/" TargetMode="External"/><Relationship Id="rId9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 idx="4294967295"/>
          </p:nvPr>
        </p:nvSpPr>
        <p:spPr>
          <a:xfrm>
            <a:off x="0" y="3718333"/>
            <a:ext cx="12192000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algn="ctr"/>
            <a:r>
              <a:rPr lang="en-US" sz="3600" b="1" dirty="0">
                <a:latin typeface="Overpass" pitchFamily="2" charset="77"/>
              </a:rPr>
              <a:t>Integrating Ansible Automation and </a:t>
            </a:r>
            <a:r>
              <a:rPr lang="en-US" sz="3600" b="1" dirty="0" err="1">
                <a:latin typeface="Overpass" pitchFamily="2" charset="77"/>
              </a:rPr>
              <a:t>ChatOps</a:t>
            </a:r>
            <a:endParaRPr lang="en-US" sz="3600" b="1" dirty="0">
              <a:latin typeface="Overpass" pitchFamily="2" charset="77"/>
            </a:endParaRPr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026" name="Picture 2" descr="Ansible news and podcasts for developers |&amp;gt; Changelog">
            <a:extLst>
              <a:ext uri="{FF2B5EF4-FFF2-40B4-BE49-F238E27FC236}">
                <a16:creationId xmlns:a16="http://schemas.microsoft.com/office/drawing/2014/main" id="{6AD46606-65A6-DE47-9C84-F97F8DEB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196" y="399393"/>
            <a:ext cx="3029607" cy="30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3;p19">
            <a:extLst>
              <a:ext uri="{FF2B5EF4-FFF2-40B4-BE49-F238E27FC236}">
                <a16:creationId xmlns:a16="http://schemas.microsoft.com/office/drawing/2014/main" id="{3CED6EAF-B97B-7146-9826-E58F1037B805}"/>
              </a:ext>
            </a:extLst>
          </p:cNvPr>
          <p:cNvSpPr txBox="1">
            <a:spLocks/>
          </p:cNvSpPr>
          <p:nvPr/>
        </p:nvSpPr>
        <p:spPr>
          <a:xfrm>
            <a:off x="0" y="5490807"/>
            <a:ext cx="121920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r>
              <a:rPr lang="en-US" sz="1600" dirty="0"/>
              <a:t>Hazel Shen </a:t>
            </a:r>
          </a:p>
          <a:p>
            <a:r>
              <a:rPr lang="en-US" sz="1600" dirty="0"/>
              <a:t>Solution Architect @Red Hat Taiwan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Ref: https://</a:t>
            </a:r>
            <a:r>
              <a:rPr lang="en" sz="1300" dirty="0" err="1"/>
              <a:t>hazel.style</a:t>
            </a:r>
            <a:r>
              <a:rPr lang="en" sz="1300" dirty="0"/>
              <a:t>/2021/05/28/How-to-contribute-your-first-Ansible-Collection-and-Ansible-Tower-Workflow-Use-Case/#more</a:t>
            </a:r>
            <a:endParaRPr sz="1300" dirty="0"/>
          </a:p>
        </p:txBody>
      </p:sp>
      <p:sp>
        <p:nvSpPr>
          <p:cNvPr id="6" name="Google Shape;160;p17">
            <a:extLst>
              <a:ext uri="{FF2B5EF4-FFF2-40B4-BE49-F238E27FC236}">
                <a16:creationId xmlns:a16="http://schemas.microsoft.com/office/drawing/2014/main" id="{D444B6CA-FBA5-984F-848F-0D0C43E62997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Contribute to Galaxy – Step 4</a:t>
            </a:r>
            <a:endParaRPr lang="zh-TW" altLang="en-US" sz="1400" dirty="0"/>
          </a:p>
        </p:txBody>
      </p:sp>
      <p:pic>
        <p:nvPicPr>
          <p:cNvPr id="2052" name="Picture 4" descr="upload successful">
            <a:extLst>
              <a:ext uri="{FF2B5EF4-FFF2-40B4-BE49-F238E27FC236}">
                <a16:creationId xmlns:a16="http://schemas.microsoft.com/office/drawing/2014/main" id="{1999873B-634A-CF46-9F02-2EBD221A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27" y="2032067"/>
            <a:ext cx="5244405" cy="192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pload successful">
            <a:extLst>
              <a:ext uri="{FF2B5EF4-FFF2-40B4-BE49-F238E27FC236}">
                <a16:creationId xmlns:a16="http://schemas.microsoft.com/office/drawing/2014/main" id="{8249745E-C6E1-7142-86DF-DAAEDAED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481" y="2032067"/>
            <a:ext cx="5014092" cy="17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B5741E-7EAA-C940-A4B9-A15803DE1E40}"/>
              </a:ext>
            </a:extLst>
          </p:cNvPr>
          <p:cNvSpPr/>
          <p:nvPr/>
        </p:nvSpPr>
        <p:spPr>
          <a:xfrm>
            <a:off x="8693369" y="2575366"/>
            <a:ext cx="2238703" cy="71207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Ref: https://</a:t>
            </a:r>
            <a:r>
              <a:rPr lang="en" sz="1300" dirty="0" err="1"/>
              <a:t>hazel.style</a:t>
            </a:r>
            <a:r>
              <a:rPr lang="en" sz="1300" dirty="0"/>
              <a:t>/2021/05/28/How-to-contribute-your-first-Ansible-Collection-and-Ansible-Tower-Workflow-Use-Case/#more</a:t>
            </a:r>
            <a:endParaRPr sz="1300" dirty="0"/>
          </a:p>
        </p:txBody>
      </p:sp>
      <p:sp>
        <p:nvSpPr>
          <p:cNvPr id="6" name="Google Shape;160;p17">
            <a:extLst>
              <a:ext uri="{FF2B5EF4-FFF2-40B4-BE49-F238E27FC236}">
                <a16:creationId xmlns:a16="http://schemas.microsoft.com/office/drawing/2014/main" id="{D444B6CA-FBA5-984F-848F-0D0C43E62997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Contribute to Galaxy – Step 5</a:t>
            </a:r>
            <a:endParaRPr lang="zh-TW" altLang="en-US" sz="1400" dirty="0"/>
          </a:p>
        </p:txBody>
      </p:sp>
      <p:pic>
        <p:nvPicPr>
          <p:cNvPr id="8" name="Picture 8" descr="upload successful">
            <a:extLst>
              <a:ext uri="{FF2B5EF4-FFF2-40B4-BE49-F238E27FC236}">
                <a16:creationId xmlns:a16="http://schemas.microsoft.com/office/drawing/2014/main" id="{6AF9E2FD-2098-6E4E-82FB-2704F0BC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2075002"/>
            <a:ext cx="9966960" cy="348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CC7A81-2711-4446-8B58-2A271BD2911F}"/>
              </a:ext>
            </a:extLst>
          </p:cNvPr>
          <p:cNvSpPr/>
          <p:nvPr/>
        </p:nvSpPr>
        <p:spPr>
          <a:xfrm>
            <a:off x="3237847" y="3816624"/>
            <a:ext cx="2238703" cy="71207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719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https://youtu.be/ShWHYeIk40U</a:t>
            </a:r>
            <a:endParaRPr/>
          </a:p>
        </p:txBody>
      </p:sp>
      <p:sp>
        <p:nvSpPr>
          <p:cNvPr id="8" name="Google Shape;160;p17">
            <a:extLst>
              <a:ext uri="{FF2B5EF4-FFF2-40B4-BE49-F238E27FC236}">
                <a16:creationId xmlns:a16="http://schemas.microsoft.com/office/drawing/2014/main" id="{8856DA44-DE7D-6A4D-B227-BC2231A7CC45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Use Case : with LINE Notification </a:t>
            </a:r>
            <a:endParaRPr lang="zh-TW" altLang="en-US" sz="1400" dirty="0"/>
          </a:p>
        </p:txBody>
      </p:sp>
      <p:pic>
        <p:nvPicPr>
          <p:cNvPr id="4" name="Ansible_LINE_Notify.mp4" descr="Ansible_LINE_Notify.mp4">
            <a:hlinkClick r:id="" action="ppaction://media"/>
            <a:extLst>
              <a:ext uri="{FF2B5EF4-FFF2-40B4-BE49-F238E27FC236}">
                <a16:creationId xmlns:a16="http://schemas.microsoft.com/office/drawing/2014/main" id="{04A10F5C-8C4C-5B4A-BC29-7F618F7C7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7313" y="1463700"/>
            <a:ext cx="8637373" cy="4858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3AB00235-D4AC-C34F-9D39-4B5096EA9E8C}"/>
              </a:ext>
            </a:extLst>
          </p:cNvPr>
          <p:cNvSpPr txBox="1">
            <a:spLocks/>
          </p:cNvSpPr>
          <p:nvPr/>
        </p:nvSpPr>
        <p:spPr>
          <a:xfrm>
            <a:off x="632212" y="283546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The Idea came from …?</a:t>
            </a:r>
            <a:endParaRPr lang="zh-TW" altLang="en-US" sz="1400" dirty="0"/>
          </a:p>
        </p:txBody>
      </p:sp>
      <p:pic>
        <p:nvPicPr>
          <p:cNvPr id="6" name="Picture 2" descr="Free picture: girl, hand, message, mobile phone, portable, phone,  technology, telephone, mobile, people">
            <a:extLst>
              <a:ext uri="{FF2B5EF4-FFF2-40B4-BE49-F238E27FC236}">
                <a16:creationId xmlns:a16="http://schemas.microsoft.com/office/drawing/2014/main" id="{26EEF9B6-A621-574B-8835-A651C25A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842" y="3342111"/>
            <a:ext cx="4118313" cy="274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160;p17">
            <a:extLst>
              <a:ext uri="{FF2B5EF4-FFF2-40B4-BE49-F238E27FC236}">
                <a16:creationId xmlns:a16="http://schemas.microsoft.com/office/drawing/2014/main" id="{8856DA44-DE7D-6A4D-B227-BC2231A7CC45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Power Outage in 5/13, 5/17   </a:t>
            </a:r>
            <a:endParaRPr lang="zh-TW" alt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E1B414-DBBC-D340-B232-620E31CA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186" y="1860385"/>
            <a:ext cx="8765628" cy="3735563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78C4E643-FF8B-6A42-9CDF-6971B2614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6734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0;p17">
            <a:extLst>
              <a:ext uri="{FF2B5EF4-FFF2-40B4-BE49-F238E27FC236}">
                <a16:creationId xmlns:a16="http://schemas.microsoft.com/office/drawing/2014/main" id="{8856DA44-DE7D-6A4D-B227-BC2231A7CC45}"/>
              </a:ext>
            </a:extLst>
          </p:cNvPr>
          <p:cNvSpPr txBox="1">
            <a:spLocks/>
          </p:cNvSpPr>
          <p:nvPr/>
        </p:nvSpPr>
        <p:spPr>
          <a:xfrm>
            <a:off x="1856561" y="3643656"/>
            <a:ext cx="7533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</a:pPr>
            <a:r>
              <a:rPr lang="en-US" altLang="zh-TW" sz="4600" b="0" i="0" u="none" strike="noStrike" cap="none" dirty="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What about my data</a:t>
            </a:r>
            <a:r>
              <a:rPr lang="en-US" altLang="zh-TW" sz="4600" dirty="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algn="l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</a:pPr>
            <a:r>
              <a:rPr lang="en-US" altLang="zh-TW" sz="4600" b="0" i="0" u="none" strike="noStrike" cap="none" dirty="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I haven’t backed them up !</a:t>
            </a:r>
          </a:p>
          <a:p>
            <a:pPr algn="l">
              <a:lnSpc>
                <a:spcPct val="105000"/>
              </a:lnSpc>
              <a:spcAft>
                <a:spcPts val="600"/>
              </a:spcAft>
              <a:buClr>
                <a:srgbClr val="000000"/>
              </a:buClr>
            </a:pPr>
            <a:r>
              <a:rPr lang="en-US" altLang="zh-TW" sz="4600" dirty="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I was still on my way home</a:t>
            </a:r>
            <a:endParaRPr lang="zh-TW" altLang="en-US" sz="4600" b="0" i="0" u="none" strike="noStrike" cap="none" dirty="0">
              <a:solidFill>
                <a:srgbClr val="EBEB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" sz="4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" sz="400"/>
          </a:p>
        </p:txBody>
      </p:sp>
      <p:pic>
        <p:nvPicPr>
          <p:cNvPr id="21506" name="Picture 2" descr="鐘點戰」真實版研究：雷射可檢測你還能活多久| ETtoday國際新聞| ETtoday新聞雲">
            <a:extLst>
              <a:ext uri="{FF2B5EF4-FFF2-40B4-BE49-F238E27FC236}">
                <a16:creationId xmlns:a16="http://schemas.microsoft.com/office/drawing/2014/main" id="{305F8B7D-FD06-254A-BC84-F32BED1A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883" y="3694911"/>
            <a:ext cx="4125310" cy="174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587A4-83D3-4C44-8839-813181D9E35C}"/>
              </a:ext>
            </a:extLst>
          </p:cNvPr>
          <p:cNvSpPr txBox="1"/>
          <p:nvPr/>
        </p:nvSpPr>
        <p:spPr>
          <a:xfrm>
            <a:off x="2083875" y="6265073"/>
            <a:ext cx="6803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Ref: </a:t>
            </a:r>
            <a:r>
              <a:rPr lang="en-US" dirty="0"/>
              <a:t>Copyright © 2011 Twentieth Century Fox Film Corporation. All rights reserved. </a:t>
            </a:r>
            <a:endParaRPr lang="en-TW" dirty="0"/>
          </a:p>
        </p:txBody>
      </p:sp>
      <p:pic>
        <p:nvPicPr>
          <p:cNvPr id="21508" name="Picture 4" descr="停電警訊」只有你沒收到？一招檢查手機災防告警系統| 自由電子報| LINE TODAY">
            <a:extLst>
              <a:ext uri="{FF2B5EF4-FFF2-40B4-BE49-F238E27FC236}">
                <a16:creationId xmlns:a16="http://schemas.microsoft.com/office/drawing/2014/main" id="{EE4DD4F2-AE74-0E41-A7DB-5C6F4FBE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61" y="882721"/>
            <a:ext cx="3049342" cy="238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不要搭電梯！台電再發國家警報20:50緊急分區輪流停電| 財經| NOWnews今日新聞">
            <a:extLst>
              <a:ext uri="{FF2B5EF4-FFF2-40B4-BE49-F238E27FC236}">
                <a16:creationId xmlns:a16="http://schemas.microsoft.com/office/drawing/2014/main" id="{E182763B-2052-2E40-92B0-3C9316FB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883" y="945344"/>
            <a:ext cx="3776717" cy="19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5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296" y="2117577"/>
            <a:ext cx="7494329" cy="30800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0;p17">
            <a:extLst>
              <a:ext uri="{FF2B5EF4-FFF2-40B4-BE49-F238E27FC236}">
                <a16:creationId xmlns:a16="http://schemas.microsoft.com/office/drawing/2014/main" id="{D8A94177-075C-9D42-94E8-42F8CB46E188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What is </a:t>
            </a:r>
            <a:r>
              <a:rPr lang="en-US" altLang="zh-TW" sz="5400" dirty="0" err="1">
                <a:solidFill>
                  <a:srgbClr val="EE0000"/>
                </a:solidFill>
              </a:rPr>
              <a:t>ChatOps</a:t>
            </a:r>
            <a:endParaRPr lang="zh-TW" alt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0;p17">
            <a:extLst>
              <a:ext uri="{FF2B5EF4-FFF2-40B4-BE49-F238E27FC236}">
                <a16:creationId xmlns:a16="http://schemas.microsoft.com/office/drawing/2014/main" id="{D8A94177-075C-9D42-94E8-42F8CB46E188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Chatbot Flows I – Active Trigger</a:t>
            </a:r>
            <a:endParaRPr lang="zh-TW" alt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E0F4AC-47E0-CE4D-87DE-44A157922D42}"/>
              </a:ext>
            </a:extLst>
          </p:cNvPr>
          <p:cNvSpPr/>
          <p:nvPr/>
        </p:nvSpPr>
        <p:spPr>
          <a:xfrm>
            <a:off x="4027960" y="2514600"/>
            <a:ext cx="845820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  <a:latin typeface="Overpass" pitchFamily="2" charset="77"/>
              </a:rPr>
              <a:t>Rule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  <a:latin typeface="Overpass" pitchFamily="2" charset="77"/>
              </a:rPr>
              <a:t>pattern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C72C77-D4CA-814A-A058-3E263E1E548B}"/>
              </a:ext>
            </a:extLst>
          </p:cNvPr>
          <p:cNvSpPr/>
          <p:nvPr/>
        </p:nvSpPr>
        <p:spPr>
          <a:xfrm>
            <a:off x="5819450" y="2514600"/>
            <a:ext cx="1042360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  <a:latin typeface="Overpass" pitchFamily="2" charset="77"/>
              </a:rPr>
              <a:t>Backend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  <a:latin typeface="Overpass" pitchFamily="2" charset="77"/>
              </a:rPr>
              <a:t>service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DF183059-56EE-9140-BC9E-177329DF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180" y="2548890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620F3A-617D-E44B-A18E-397B0CFEE474}"/>
              </a:ext>
            </a:extLst>
          </p:cNvPr>
          <p:cNvSpPr/>
          <p:nvPr/>
        </p:nvSpPr>
        <p:spPr>
          <a:xfrm>
            <a:off x="7807480" y="2514600"/>
            <a:ext cx="845820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  <a:latin typeface="Overpass" pitchFamily="2" charset="77"/>
              </a:rPr>
              <a:t>Rule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  <a:latin typeface="Overpass" pitchFamily="2" charset="77"/>
              </a:rPr>
              <a:t>Pattern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ADDA7C-8C09-4D41-9328-5CF6E79B841E}"/>
              </a:ext>
            </a:extLst>
          </p:cNvPr>
          <p:cNvCxnSpPr>
            <a:cxnSpLocks/>
          </p:cNvCxnSpPr>
          <p:nvPr/>
        </p:nvCxnSpPr>
        <p:spPr>
          <a:xfrm>
            <a:off x="1592580" y="2994660"/>
            <a:ext cx="883920" cy="571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479449-333A-3144-9DC8-8222CFA162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025140" y="2988945"/>
            <a:ext cx="1002820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57BB2EA-7D3B-0F46-BC05-3E5D596E1EC7}"/>
              </a:ext>
            </a:extLst>
          </p:cNvPr>
          <p:cNvSpPr/>
          <p:nvPr/>
        </p:nvSpPr>
        <p:spPr>
          <a:xfrm>
            <a:off x="9598970" y="2712265"/>
            <a:ext cx="548640" cy="54193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D259EC-6FB7-914C-A673-489FA0F0D9B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873780" y="2988945"/>
            <a:ext cx="945670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CE32F4-AEA5-0C44-B58A-812D73CE84BC}"/>
              </a:ext>
            </a:extLst>
          </p:cNvPr>
          <p:cNvCxnSpPr>
            <a:cxnSpLocks/>
          </p:cNvCxnSpPr>
          <p:nvPr/>
        </p:nvCxnSpPr>
        <p:spPr>
          <a:xfrm>
            <a:off x="6861810" y="2983230"/>
            <a:ext cx="945670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5438FF-BCD1-B84A-A687-D623BFB87506}"/>
              </a:ext>
            </a:extLst>
          </p:cNvPr>
          <p:cNvCxnSpPr>
            <a:cxnSpLocks/>
          </p:cNvCxnSpPr>
          <p:nvPr/>
        </p:nvCxnSpPr>
        <p:spPr>
          <a:xfrm>
            <a:off x="8653300" y="2983230"/>
            <a:ext cx="945670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9DC06090-619A-6D43-A7C5-E0E5ADEA6036}"/>
              </a:ext>
            </a:extLst>
          </p:cNvPr>
          <p:cNvSpPr/>
          <p:nvPr/>
        </p:nvSpPr>
        <p:spPr>
          <a:xfrm rot="5400000" flipH="1" flipV="1">
            <a:off x="3697605" y="2560320"/>
            <a:ext cx="87629" cy="252984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CC8324F-747F-3441-99B3-D9B4677334B6}"/>
              </a:ext>
            </a:extLst>
          </p:cNvPr>
          <p:cNvSpPr/>
          <p:nvPr/>
        </p:nvSpPr>
        <p:spPr>
          <a:xfrm>
            <a:off x="2476500" y="2723695"/>
            <a:ext cx="548640" cy="54193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ECE88E9A-FA68-C74F-A543-D24D17165909}"/>
              </a:ext>
            </a:extLst>
          </p:cNvPr>
          <p:cNvSpPr/>
          <p:nvPr/>
        </p:nvSpPr>
        <p:spPr>
          <a:xfrm rot="5400000" flipH="1" flipV="1">
            <a:off x="8759316" y="2560319"/>
            <a:ext cx="87629" cy="252984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1259FA-47AF-1644-AC72-78C1F5DBB7CA}"/>
              </a:ext>
            </a:extLst>
          </p:cNvPr>
          <p:cNvSpPr txBox="1"/>
          <p:nvPr/>
        </p:nvSpPr>
        <p:spPr>
          <a:xfrm>
            <a:off x="1558277" y="2575192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Overpass" pitchFamily="2" charset="77"/>
              </a:rPr>
              <a:t>command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3BE7D6-FBB9-9846-8960-4A6DE6C99655}"/>
              </a:ext>
            </a:extLst>
          </p:cNvPr>
          <p:cNvSpPr txBox="1"/>
          <p:nvPr/>
        </p:nvSpPr>
        <p:spPr>
          <a:xfrm>
            <a:off x="3025140" y="2359749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Session</a:t>
            </a:r>
          </a:p>
          <a:p>
            <a:pPr algn="ctr"/>
            <a:r>
              <a:rPr lang="en-TW" dirty="0">
                <a:latin typeface="Overpass" pitchFamily="2" charset="77"/>
              </a:rPr>
              <a:t>Start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F3B555-27E6-1B48-95AD-7CD6190BCBFA}"/>
              </a:ext>
            </a:extLst>
          </p:cNvPr>
          <p:cNvSpPr txBox="1"/>
          <p:nvPr/>
        </p:nvSpPr>
        <p:spPr>
          <a:xfrm>
            <a:off x="4923007" y="2569806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Overpass" pitchFamily="2" charset="77"/>
              </a:rPr>
              <a:t>Trigger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897F1A-F987-4949-992F-D4348C059EE3}"/>
              </a:ext>
            </a:extLst>
          </p:cNvPr>
          <p:cNvSpPr txBox="1"/>
          <p:nvPr/>
        </p:nvSpPr>
        <p:spPr>
          <a:xfrm>
            <a:off x="6944153" y="2359749"/>
            <a:ext cx="78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Return </a:t>
            </a:r>
          </a:p>
          <a:p>
            <a:pPr algn="ctr"/>
            <a:r>
              <a:rPr lang="en-TW" dirty="0">
                <a:latin typeface="Overpass" pitchFamily="2" charset="77"/>
              </a:rPr>
              <a:t>Result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AF6757-80EB-4D42-8962-A6C358AF55FF}"/>
              </a:ext>
            </a:extLst>
          </p:cNvPr>
          <p:cNvSpPr txBox="1"/>
          <p:nvPr/>
        </p:nvSpPr>
        <p:spPr>
          <a:xfrm>
            <a:off x="8670722" y="2354363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Return </a:t>
            </a:r>
          </a:p>
          <a:p>
            <a:pPr algn="ctr"/>
            <a:r>
              <a:rPr lang="en-TW" dirty="0">
                <a:latin typeface="Overpass" pitchFamily="2" charset="77"/>
              </a:rPr>
              <a:t>Message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0F76BD-E762-0243-8A2C-FB517234B579}"/>
              </a:ext>
            </a:extLst>
          </p:cNvPr>
          <p:cNvSpPr txBox="1"/>
          <p:nvPr/>
        </p:nvSpPr>
        <p:spPr>
          <a:xfrm>
            <a:off x="3186620" y="4084528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latin typeface="Overpass" pitchFamily="2" charset="77"/>
              </a:rPr>
              <a:t>Chatbot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BA4C3D-2820-DC44-95DA-ED2B61928F72}"/>
              </a:ext>
            </a:extLst>
          </p:cNvPr>
          <p:cNvSpPr txBox="1"/>
          <p:nvPr/>
        </p:nvSpPr>
        <p:spPr>
          <a:xfrm>
            <a:off x="8248331" y="4084528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000" dirty="0">
                <a:latin typeface="Overpass" pitchFamily="2" charset="77"/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2542454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0;p17">
            <a:extLst>
              <a:ext uri="{FF2B5EF4-FFF2-40B4-BE49-F238E27FC236}">
                <a16:creationId xmlns:a16="http://schemas.microsoft.com/office/drawing/2014/main" id="{D8A94177-075C-9D42-94E8-42F8CB46E188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1987926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4800" dirty="0" err="1">
                <a:solidFill>
                  <a:srgbClr val="EE0000"/>
                </a:solidFill>
              </a:rPr>
              <a:t>ChatOps</a:t>
            </a:r>
            <a:r>
              <a:rPr lang="en-US" altLang="zh-TW" sz="4800" dirty="0">
                <a:solidFill>
                  <a:srgbClr val="EE0000"/>
                </a:solidFill>
              </a:rPr>
              <a:t> Flows II – Passive Reception</a:t>
            </a:r>
            <a:endParaRPr lang="zh-TW" alt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687B2-E497-A047-8087-8900B34519E5}"/>
              </a:ext>
            </a:extLst>
          </p:cNvPr>
          <p:cNvSpPr/>
          <p:nvPr/>
        </p:nvSpPr>
        <p:spPr>
          <a:xfrm>
            <a:off x="2364251" y="2217420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Webhook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D3448-FAAD-DF4E-8F73-B97DC07B00A1}"/>
              </a:ext>
            </a:extLst>
          </p:cNvPr>
          <p:cNvSpPr txBox="1"/>
          <p:nvPr/>
        </p:nvSpPr>
        <p:spPr>
          <a:xfrm>
            <a:off x="3348990" y="21374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C72C77-D4CA-814A-A058-3E263E1E548B}"/>
              </a:ext>
            </a:extLst>
          </p:cNvPr>
          <p:cNvSpPr/>
          <p:nvPr/>
        </p:nvSpPr>
        <p:spPr>
          <a:xfrm>
            <a:off x="8072194" y="2165985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Rule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Pattern</a:t>
            </a:r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36C4FE15-88CC-6447-9FED-2E98963B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644" y="2217420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6D6A38-8E10-5F4C-898A-EF3F8A563B15}"/>
              </a:ext>
            </a:extLst>
          </p:cNvPr>
          <p:cNvSpPr/>
          <p:nvPr/>
        </p:nvSpPr>
        <p:spPr>
          <a:xfrm>
            <a:off x="3800081" y="4041123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Rule 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Pattern </a:t>
            </a:r>
          </a:p>
        </p:txBody>
      </p:sp>
      <p:pic>
        <p:nvPicPr>
          <p:cNvPr id="5" name="Graphic 4" descr="User outline">
            <a:extLst>
              <a:ext uri="{FF2B5EF4-FFF2-40B4-BE49-F238E27FC236}">
                <a16:creationId xmlns:a16="http://schemas.microsoft.com/office/drawing/2014/main" id="{A44C3047-40D6-2849-B656-3345B5150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3247" y="2183130"/>
            <a:ext cx="914400" cy="9144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AF948BA-D547-1747-9C82-AE0320043A77}"/>
              </a:ext>
            </a:extLst>
          </p:cNvPr>
          <p:cNvSpPr/>
          <p:nvPr/>
        </p:nvSpPr>
        <p:spPr>
          <a:xfrm>
            <a:off x="4052467" y="2426477"/>
            <a:ext cx="548640" cy="54193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7BF78-B948-3744-B841-E8371E713343}"/>
              </a:ext>
            </a:extLst>
          </p:cNvPr>
          <p:cNvSpPr/>
          <p:nvPr/>
        </p:nvSpPr>
        <p:spPr>
          <a:xfrm>
            <a:off x="10241572" y="2369365"/>
            <a:ext cx="548640" cy="54193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D19883-7BB5-3B45-AAAD-80F00145C5BA}"/>
              </a:ext>
            </a:extLst>
          </p:cNvPr>
          <p:cNvCxnSpPr>
            <a:cxnSpLocks/>
          </p:cNvCxnSpPr>
          <p:nvPr/>
        </p:nvCxnSpPr>
        <p:spPr>
          <a:xfrm>
            <a:off x="1478280" y="2697480"/>
            <a:ext cx="883920" cy="571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D3C27C-A9DF-1A44-AE89-2C4C78261431}"/>
              </a:ext>
            </a:extLst>
          </p:cNvPr>
          <p:cNvSpPr txBox="1"/>
          <p:nvPr/>
        </p:nvSpPr>
        <p:spPr>
          <a:xfrm>
            <a:off x="1408795" y="2117110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Do </a:t>
            </a:r>
          </a:p>
          <a:p>
            <a:pPr algn="ctr"/>
            <a:r>
              <a:rPr lang="en-TW" dirty="0">
                <a:latin typeface="Overpass" pitchFamily="2" charset="77"/>
              </a:rPr>
              <a:t>something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C8256B-DD43-2745-A595-80FE569DCAD9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>
            <a:off x="3417662" y="2691765"/>
            <a:ext cx="634805" cy="567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EAD5D3-3D9F-8E47-A570-C0386F9EFCAA}"/>
              </a:ext>
            </a:extLst>
          </p:cNvPr>
          <p:cNvCxnSpPr>
            <a:cxnSpLocks/>
            <a:stCxn id="14" idx="4"/>
            <a:endCxn id="13" idx="0"/>
          </p:cNvCxnSpPr>
          <p:nvPr/>
        </p:nvCxnSpPr>
        <p:spPr>
          <a:xfrm>
            <a:off x="4326787" y="2968407"/>
            <a:ext cx="0" cy="107271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65DCE0C-2301-7D4D-B98C-07536BC09A39}"/>
              </a:ext>
            </a:extLst>
          </p:cNvPr>
          <p:cNvSpPr/>
          <p:nvPr/>
        </p:nvSpPr>
        <p:spPr>
          <a:xfrm>
            <a:off x="5926511" y="4041123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Backend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Service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61599D-6F8A-E442-924B-EC18F29394A4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4853492" y="4515468"/>
            <a:ext cx="1073019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309C29-2184-BF4D-990F-82C96375DBF1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4853492" y="2640330"/>
            <a:ext cx="1119755" cy="187513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6F2EE0-9250-A749-A2C8-CAA00ED32549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6887647" y="2640330"/>
            <a:ext cx="1184547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68695EE-06F8-CD41-A88C-77B11C81A1AE}"/>
              </a:ext>
            </a:extLst>
          </p:cNvPr>
          <p:cNvSpPr/>
          <p:nvPr/>
        </p:nvSpPr>
        <p:spPr>
          <a:xfrm>
            <a:off x="8049744" y="4041123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Rule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Pattern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A88334-742C-8D4F-B7A4-24F975576C15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6979922" y="4515468"/>
            <a:ext cx="106982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2A7C6A-36C2-E746-95EB-A6A6BCBE0809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>
            <a:off x="9125605" y="2640330"/>
            <a:ext cx="1115967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78F2C6-F945-BD45-8C7C-28615D4022B9}"/>
              </a:ext>
            </a:extLst>
          </p:cNvPr>
          <p:cNvCxnSpPr>
            <a:cxnSpLocks/>
            <a:stCxn id="36" idx="3"/>
            <a:endCxn id="15" idx="4"/>
          </p:cNvCxnSpPr>
          <p:nvPr/>
        </p:nvCxnSpPr>
        <p:spPr>
          <a:xfrm flipV="1">
            <a:off x="9103155" y="2911295"/>
            <a:ext cx="1412737" cy="160417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7A5ECE6-AFBD-2948-AEF5-53B03964FC01}"/>
              </a:ext>
            </a:extLst>
          </p:cNvPr>
          <p:cNvSpPr txBox="1"/>
          <p:nvPr/>
        </p:nvSpPr>
        <p:spPr>
          <a:xfrm>
            <a:off x="4776777" y="2510162"/>
            <a:ext cx="8867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Send</a:t>
            </a:r>
          </a:p>
          <a:p>
            <a:pPr algn="ctr"/>
            <a:r>
              <a:rPr lang="en-TW" dirty="0">
                <a:latin typeface="Overpass" pitchFamily="2" charset="77"/>
              </a:rPr>
              <a:t>Bot</a:t>
            </a:r>
          </a:p>
          <a:p>
            <a:pPr algn="ctr"/>
            <a:r>
              <a:rPr lang="en-TW" dirty="0">
                <a:latin typeface="Overpass" pitchFamily="2" charset="77"/>
              </a:rPr>
              <a:t>Message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339BAD-10FC-FB47-A269-3086EA73CB52}"/>
              </a:ext>
            </a:extLst>
          </p:cNvPr>
          <p:cNvSpPr txBox="1"/>
          <p:nvPr/>
        </p:nvSpPr>
        <p:spPr>
          <a:xfrm>
            <a:off x="3565879" y="3423803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Session</a:t>
            </a:r>
          </a:p>
          <a:p>
            <a:pPr algn="ctr"/>
            <a:r>
              <a:rPr lang="en-TW" dirty="0">
                <a:latin typeface="Overpass" pitchFamily="2" charset="77"/>
              </a:rPr>
              <a:t>Start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666E5A-2B82-824E-89F5-934C332FD9B1}"/>
              </a:ext>
            </a:extLst>
          </p:cNvPr>
          <p:cNvSpPr txBox="1"/>
          <p:nvPr/>
        </p:nvSpPr>
        <p:spPr>
          <a:xfrm>
            <a:off x="5026886" y="4603336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Trigger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A9896A-AF6C-584C-8165-E49F47969528}"/>
              </a:ext>
            </a:extLst>
          </p:cNvPr>
          <p:cNvSpPr txBox="1"/>
          <p:nvPr/>
        </p:nvSpPr>
        <p:spPr>
          <a:xfrm>
            <a:off x="6916662" y="2289193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Overpass" pitchFamily="2" charset="77"/>
              </a:rPr>
              <a:t>command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5889B7-9A96-1E46-8DD7-D328356E8650}"/>
              </a:ext>
            </a:extLst>
          </p:cNvPr>
          <p:cNvSpPr txBox="1"/>
          <p:nvPr/>
        </p:nvSpPr>
        <p:spPr>
          <a:xfrm>
            <a:off x="7124341" y="4649503"/>
            <a:ext cx="780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Return </a:t>
            </a:r>
          </a:p>
          <a:p>
            <a:pPr algn="ctr"/>
            <a:r>
              <a:rPr lang="en-TW" dirty="0">
                <a:latin typeface="Overpass" pitchFamily="2" charset="77"/>
              </a:rPr>
              <a:t>Result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B01AB4-7FB5-6845-8ED3-426ACE2E9378}"/>
              </a:ext>
            </a:extLst>
          </p:cNvPr>
          <p:cNvSpPr txBox="1"/>
          <p:nvPr/>
        </p:nvSpPr>
        <p:spPr>
          <a:xfrm>
            <a:off x="9228175" y="2073750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Return </a:t>
            </a:r>
          </a:p>
          <a:p>
            <a:pPr algn="ctr"/>
            <a:r>
              <a:rPr lang="en-TW" dirty="0">
                <a:latin typeface="Overpass" pitchFamily="2" charset="77"/>
              </a:rPr>
              <a:t>Message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7D73F6-1AEB-AC44-AE61-54C4CAAF13B1}"/>
              </a:ext>
            </a:extLst>
          </p:cNvPr>
          <p:cNvSpPr txBox="1"/>
          <p:nvPr/>
        </p:nvSpPr>
        <p:spPr>
          <a:xfrm>
            <a:off x="9811602" y="3771192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Overpass" pitchFamily="2" charset="77"/>
              </a:rPr>
              <a:t>Return </a:t>
            </a:r>
          </a:p>
          <a:p>
            <a:pPr algn="ctr"/>
            <a:r>
              <a:rPr lang="en-TW" dirty="0">
                <a:latin typeface="Overpass" pitchFamily="2" charset="77"/>
              </a:rPr>
              <a:t>Message</a:t>
            </a:r>
          </a:p>
        </p:txBody>
      </p:sp>
      <p:pic>
        <p:nvPicPr>
          <p:cNvPr id="55" name="Graphic 54" descr="Badge 1 with solid fill">
            <a:extLst>
              <a:ext uri="{FF2B5EF4-FFF2-40B4-BE49-F238E27FC236}">
                <a16:creationId xmlns:a16="http://schemas.microsoft.com/office/drawing/2014/main" id="{252EF282-7D19-7F4F-984E-5DA15CA311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9855" y="1783398"/>
            <a:ext cx="411162" cy="411162"/>
          </a:xfrm>
          <a:prstGeom prst="rect">
            <a:avLst/>
          </a:prstGeom>
        </p:spPr>
      </p:pic>
      <p:pic>
        <p:nvPicPr>
          <p:cNvPr id="62" name="Graphic 61" descr="Badge with solid fill">
            <a:extLst>
              <a:ext uri="{FF2B5EF4-FFF2-40B4-BE49-F238E27FC236}">
                <a16:creationId xmlns:a16="http://schemas.microsoft.com/office/drawing/2014/main" id="{4F826ED8-BD19-7248-8F72-57DF98939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9855" y="3612549"/>
            <a:ext cx="411162" cy="411162"/>
          </a:xfrm>
          <a:prstGeom prst="rect">
            <a:avLst/>
          </a:prstGeom>
        </p:spPr>
      </p:pic>
      <p:sp>
        <p:nvSpPr>
          <p:cNvPr id="65" name="Left Bracket 64">
            <a:extLst>
              <a:ext uri="{FF2B5EF4-FFF2-40B4-BE49-F238E27FC236}">
                <a16:creationId xmlns:a16="http://schemas.microsoft.com/office/drawing/2014/main" id="{7C078085-0C59-7444-B354-308ADD47DEAD}"/>
              </a:ext>
            </a:extLst>
          </p:cNvPr>
          <p:cNvSpPr/>
          <p:nvPr/>
        </p:nvSpPr>
        <p:spPr>
          <a:xfrm rot="5400000" flipH="1" flipV="1">
            <a:off x="4393573" y="4430673"/>
            <a:ext cx="59397" cy="171478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6D24FD-9FDE-4549-95EA-BA8B3DBB18BD}"/>
              </a:ext>
            </a:extLst>
          </p:cNvPr>
          <p:cNvSpPr txBox="1"/>
          <p:nvPr/>
        </p:nvSpPr>
        <p:spPr>
          <a:xfrm>
            <a:off x="3670935" y="5501482"/>
            <a:ext cx="1410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Overpass" pitchFamily="2" charset="77"/>
              </a:rPr>
              <a:t>Chatbot</a:t>
            </a:r>
          </a:p>
        </p:txBody>
      </p:sp>
      <p:sp>
        <p:nvSpPr>
          <p:cNvPr id="70" name="Left Bracket 69">
            <a:extLst>
              <a:ext uri="{FF2B5EF4-FFF2-40B4-BE49-F238E27FC236}">
                <a16:creationId xmlns:a16="http://schemas.microsoft.com/office/drawing/2014/main" id="{0E740A1C-2AB3-B848-B041-7FB4D0AD9CC0}"/>
              </a:ext>
            </a:extLst>
          </p:cNvPr>
          <p:cNvSpPr/>
          <p:nvPr/>
        </p:nvSpPr>
        <p:spPr>
          <a:xfrm rot="5400000" flipH="1" flipV="1">
            <a:off x="9122887" y="3663232"/>
            <a:ext cx="111640" cy="3223011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0EA5B0-FDC5-A648-B3F3-A994DAE37D24}"/>
              </a:ext>
            </a:extLst>
          </p:cNvPr>
          <p:cNvSpPr txBox="1"/>
          <p:nvPr/>
        </p:nvSpPr>
        <p:spPr>
          <a:xfrm>
            <a:off x="7852886" y="5493206"/>
            <a:ext cx="2651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Overpass" pitchFamily="2" charset="77"/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393846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200" dirty="0">
                <a:latin typeface="Overpass" pitchFamily="2" charset="77"/>
              </a:rPr>
              <a:t>Ref: </a:t>
            </a:r>
          </a:p>
          <a:p>
            <a:pPr lvl="0"/>
            <a:r>
              <a:rPr lang="en-US" sz="1200" dirty="0">
                <a:latin typeface="Overpass" pitchFamily="2" charset="77"/>
                <a:hlinkClick r:id="rId3"/>
              </a:rPr>
              <a:t>https://developers.line.biz/en/docs/messaging-api/message-types/</a:t>
            </a:r>
            <a:endParaRPr lang="en-US" sz="1200" dirty="0">
              <a:latin typeface="Overpass" pitchFamily="2" charset="77"/>
            </a:endParaRPr>
          </a:p>
          <a:p>
            <a:pPr lvl="0"/>
            <a:r>
              <a:rPr lang="en-US" sz="1200" dirty="0">
                <a:latin typeface="Overpass" pitchFamily="2" charset="77"/>
                <a:hlinkClick r:id="rId4"/>
              </a:rPr>
              <a:t>https://doc.stella.sanuker.com/docs/en/tg-message-types/</a:t>
            </a:r>
            <a:endParaRPr lang="en-US" sz="1200" dirty="0">
              <a:latin typeface="Overpass" pitchFamily="2" charset="77"/>
            </a:endParaRPr>
          </a:p>
          <a:p>
            <a:pPr lvl="0"/>
            <a:r>
              <a:rPr lang="en-US" sz="1200" dirty="0">
                <a:latin typeface="Overpass" pitchFamily="2" charset="77"/>
                <a:hlinkClick r:id="rId5"/>
              </a:rPr>
              <a:t>https://developers.facebook.com/docs/messenger-platform/send-messages/templates/</a:t>
            </a:r>
            <a:endParaRPr lang="en-US" sz="1200" dirty="0">
              <a:latin typeface="Overpass" pitchFamily="2" charset="77"/>
            </a:endParaRPr>
          </a:p>
        </p:txBody>
      </p:sp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3AB00235-D4AC-C34F-9D39-4B5096EA9E8C}"/>
              </a:ext>
            </a:extLst>
          </p:cNvPr>
          <p:cNvSpPr txBox="1">
            <a:spLocks/>
          </p:cNvSpPr>
          <p:nvPr/>
        </p:nvSpPr>
        <p:spPr>
          <a:xfrm>
            <a:off x="558639" y="67683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Chat Bot Message Type </a:t>
            </a:r>
            <a:endParaRPr lang="zh-TW" alt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7BD34-1B90-9549-BB89-D56E26809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0" y="2539190"/>
            <a:ext cx="1765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BEB7B-C917-2C4D-B878-3F3B05BE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360" y="2780490"/>
            <a:ext cx="28067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B958B-8027-3140-A936-01DF66FCF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854" y="2539190"/>
            <a:ext cx="4658360" cy="2112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57A996-CE99-AB46-93F4-BAB5A5451819}"/>
              </a:ext>
            </a:extLst>
          </p:cNvPr>
          <p:cNvSpPr txBox="1"/>
          <p:nvPr/>
        </p:nvSpPr>
        <p:spPr>
          <a:xfrm>
            <a:off x="1603532" y="213908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Overpass" pitchFamily="2" charset="77"/>
              </a:rPr>
              <a:t>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54FDF-8336-AA41-9E47-218DDFC4E239}"/>
              </a:ext>
            </a:extLst>
          </p:cNvPr>
          <p:cNvSpPr txBox="1"/>
          <p:nvPr/>
        </p:nvSpPr>
        <p:spPr>
          <a:xfrm>
            <a:off x="4307627" y="213908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Overpass" pitchFamily="2" charset="77"/>
              </a:rPr>
              <a:t>Telegram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16B01-527C-D24C-BFCB-6CEA2829DD1E}"/>
              </a:ext>
            </a:extLst>
          </p:cNvPr>
          <p:cNvSpPr txBox="1"/>
          <p:nvPr/>
        </p:nvSpPr>
        <p:spPr>
          <a:xfrm>
            <a:off x="8231139" y="213908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Overpass" pitchFamily="2" charset="77"/>
              </a:rPr>
              <a:t>FB Messenger</a:t>
            </a:r>
          </a:p>
        </p:txBody>
      </p:sp>
    </p:spTree>
    <p:extLst>
      <p:ext uri="{BB962C8B-B14F-4D97-AF65-F5344CB8AC3E}">
        <p14:creationId xmlns:p14="http://schemas.microsoft.com/office/powerpoint/2010/main" val="300971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9707E-7A1D-1F49-8C6B-647726B78099}"/>
              </a:ext>
            </a:extLst>
          </p:cNvPr>
          <p:cNvSpPr txBox="1"/>
          <p:nvPr/>
        </p:nvSpPr>
        <p:spPr>
          <a:xfrm>
            <a:off x="2036993" y="1892528"/>
            <a:ext cx="608101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Overpass" pitchFamily="2" charset="77"/>
              </a:rPr>
              <a:t>Hi I am Hazel Shen.</a:t>
            </a:r>
          </a:p>
          <a:p>
            <a:br>
              <a:rPr lang="en-TW" dirty="0"/>
            </a:br>
            <a:r>
              <a:rPr lang="en-TW" sz="2400" dirty="0">
                <a:latin typeface="Overpass" pitchFamily="2" charset="77"/>
              </a:rPr>
              <a:t>Solution Architect @Red Hat Taiwan </a:t>
            </a:r>
          </a:p>
          <a:p>
            <a:endParaRPr lang="en-TW" sz="2400" dirty="0">
              <a:latin typeface="Overpass" pitchFamily="2" charset="77"/>
            </a:endParaRPr>
          </a:p>
          <a:p>
            <a:r>
              <a:rPr lang="en-TW" sz="2400" dirty="0">
                <a:latin typeface="Overpass" pitchFamily="2" charset="77"/>
              </a:rPr>
              <a:t>Find me by:</a:t>
            </a:r>
          </a:p>
          <a:p>
            <a:endParaRPr lang="en-TW" sz="2400" dirty="0">
              <a:latin typeface="Overpass" pitchFamily="2" charset="77"/>
            </a:endParaRPr>
          </a:p>
          <a:p>
            <a:r>
              <a:rPr lang="en-TW" sz="2400" dirty="0">
                <a:solidFill>
                  <a:srgbClr val="0070C0"/>
                </a:solidFill>
                <a:latin typeface="Overpas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hazel910159@gmail.com</a:t>
            </a:r>
            <a:endParaRPr lang="en-TW" sz="2400" dirty="0">
              <a:solidFill>
                <a:srgbClr val="0070C0"/>
              </a:solidFill>
              <a:latin typeface="Overpass" pitchFamily="2" charset="77"/>
            </a:endParaRPr>
          </a:p>
          <a:p>
            <a:endParaRPr lang="en-TW" sz="2400" dirty="0">
              <a:solidFill>
                <a:srgbClr val="0070C0"/>
              </a:solidFill>
              <a:latin typeface="Overpass" pitchFamily="2" charset="77"/>
            </a:endParaRPr>
          </a:p>
          <a:p>
            <a:r>
              <a:rPr lang="en-US" sz="2400" dirty="0">
                <a:solidFill>
                  <a:srgbClr val="0070C0"/>
                </a:solidFill>
                <a:latin typeface="Overpas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https://hazel.style/</a:t>
            </a:r>
            <a:endParaRPr lang="en-US" sz="2400" dirty="0">
              <a:solidFill>
                <a:srgbClr val="0070C0"/>
              </a:solidFill>
              <a:latin typeface="Overpass" pitchFamily="2" charset="77"/>
            </a:endParaRPr>
          </a:p>
          <a:p>
            <a:endParaRPr lang="en-TW" sz="2400" dirty="0">
              <a:solidFill>
                <a:srgbClr val="0070C0"/>
              </a:solidFill>
              <a:latin typeface="Overpass" pitchFamily="2" charset="77"/>
            </a:endParaRPr>
          </a:p>
          <a:p>
            <a:r>
              <a:rPr lang="en-US" sz="2400" dirty="0">
                <a:solidFill>
                  <a:srgbClr val="0070C0"/>
                </a:solidFill>
                <a:latin typeface="Overpass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https://github.com/hazel-shen</a:t>
            </a:r>
            <a:endParaRPr lang="en-US" sz="2400" dirty="0">
              <a:solidFill>
                <a:srgbClr val="0070C0"/>
              </a:solidFill>
              <a:latin typeface="Overpass" pitchFamily="2" charset="77"/>
            </a:endParaRPr>
          </a:p>
          <a:p>
            <a:endParaRPr lang="en-TW" sz="2400" dirty="0">
              <a:latin typeface="Overpass" pitchFamily="2" charset="77"/>
            </a:endParaRPr>
          </a:p>
        </p:txBody>
      </p:sp>
      <p:pic>
        <p:nvPicPr>
          <p:cNvPr id="5" name="Picture 4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2A415EC7-A854-A24A-A6DC-B9677EED60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" r="115" b="41127"/>
          <a:stretch/>
        </p:blipFill>
        <p:spPr>
          <a:xfrm>
            <a:off x="7678684" y="2456420"/>
            <a:ext cx="3699641" cy="3282228"/>
          </a:xfrm>
          <a:prstGeom prst="hexagon">
            <a:avLst/>
          </a:prstGeom>
        </p:spPr>
      </p:pic>
      <p:pic>
        <p:nvPicPr>
          <p:cNvPr id="2050" name="Picture 2" descr="Github, logo Free Icon of Garden stroke">
            <a:extLst>
              <a:ext uri="{FF2B5EF4-FFF2-40B4-BE49-F238E27FC236}">
                <a16:creationId xmlns:a16="http://schemas.microsoft.com/office/drawing/2014/main" id="{0E57D485-502F-FD42-BF2E-11CD8632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88" y="5409924"/>
            <a:ext cx="649999" cy="64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Envelope with solid fill">
            <a:extLst>
              <a:ext uri="{FF2B5EF4-FFF2-40B4-BE49-F238E27FC236}">
                <a16:creationId xmlns:a16="http://schemas.microsoft.com/office/drawing/2014/main" id="{5A82EFC9-431E-7C4F-A8D1-EB062F2B5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8488" y="3762632"/>
            <a:ext cx="818505" cy="818505"/>
          </a:xfrm>
          <a:prstGeom prst="rect">
            <a:avLst/>
          </a:prstGeom>
        </p:spPr>
      </p:pic>
      <p:pic>
        <p:nvPicPr>
          <p:cNvPr id="9" name="Graphic 8" descr="Blog outline">
            <a:extLst>
              <a:ext uri="{FF2B5EF4-FFF2-40B4-BE49-F238E27FC236}">
                <a16:creationId xmlns:a16="http://schemas.microsoft.com/office/drawing/2014/main" id="{C86829A2-2692-3A4F-9C69-FA14F1E43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4685" y="4581137"/>
            <a:ext cx="818505" cy="818505"/>
          </a:xfrm>
          <a:prstGeom prst="rect">
            <a:avLst/>
          </a:prstGeom>
        </p:spPr>
      </p:pic>
      <p:sp>
        <p:nvSpPr>
          <p:cNvPr id="11" name="Google Shape;160;p17">
            <a:extLst>
              <a:ext uri="{FF2B5EF4-FFF2-40B4-BE49-F238E27FC236}">
                <a16:creationId xmlns:a16="http://schemas.microsoft.com/office/drawing/2014/main" id="{DDCD9C49-392B-7E4D-9770-E41D5ED50EEE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6000" dirty="0">
                <a:solidFill>
                  <a:srgbClr val="EE0000"/>
                </a:solidFill>
              </a:rPr>
              <a:t>About Me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36729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3AB00235-D4AC-C34F-9D39-4B5096EA9E8C}"/>
              </a:ext>
            </a:extLst>
          </p:cNvPr>
          <p:cNvSpPr txBox="1">
            <a:spLocks/>
          </p:cNvSpPr>
          <p:nvPr/>
        </p:nvSpPr>
        <p:spPr>
          <a:xfrm>
            <a:off x="558639" y="67683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Sounds good, but what if…</a:t>
            </a:r>
            <a:endParaRPr lang="zh-TW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26641-716E-854E-918B-15D9E4CE588A}"/>
              </a:ext>
            </a:extLst>
          </p:cNvPr>
          <p:cNvSpPr txBox="1"/>
          <p:nvPr/>
        </p:nvSpPr>
        <p:spPr>
          <a:xfrm>
            <a:off x="4698122" y="2672390"/>
            <a:ext cx="264860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TW" sz="2400" dirty="0">
                <a:latin typeface="Overpass" pitchFamily="2" charset="77"/>
              </a:rPr>
              <a:t>Security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TW" sz="2400" dirty="0">
                <a:latin typeface="Overpass" pitchFamily="2" charset="77"/>
              </a:rPr>
              <a:t>Privacy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TW" sz="2400" dirty="0">
                <a:latin typeface="Overpass" pitchFamily="2" charset="77"/>
              </a:rPr>
              <a:t>Policy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TW" sz="2400" dirty="0">
                <a:latin typeface="Overpass" pitchFamily="2" charset="7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09016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Ref: https://</a:t>
            </a:r>
            <a:r>
              <a:rPr lang="en" dirty="0" err="1"/>
              <a:t>softnshare.com</a:t>
            </a:r>
            <a:r>
              <a:rPr lang="en" dirty="0"/>
              <a:t>/rocket-chat-%E9%96%8B%E6%BA%90%E7%9A%84%E5%9C%98%E9%9A%8A%E5%8D%B3%E6%99%82%E9%80%9A%E8%A8%8A%E7%B3%BB%E7%B5%B1/</a:t>
            </a:r>
            <a:endParaRPr dirty="0"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274" y="627128"/>
            <a:ext cx="4151451" cy="11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813674" y="2215875"/>
            <a:ext cx="10779235" cy="284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2400" dirty="0">
                <a:solidFill>
                  <a:schemeClr val="tx1"/>
                </a:solidFill>
                <a:highlight>
                  <a:srgbClr val="FFFFFF"/>
                </a:highlight>
                <a:latin typeface="Overpass" pitchFamily="2" charset="77"/>
                <a:ea typeface="Roboto"/>
                <a:cs typeface="Roboto"/>
                <a:sym typeface="Roboto"/>
              </a:rPr>
              <a:t>The open source communication platform which is similar to Slack.</a:t>
            </a:r>
          </a:p>
          <a:p>
            <a:pPr marL="34290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2400" dirty="0">
                <a:solidFill>
                  <a:srgbClr val="C00000"/>
                </a:solidFill>
                <a:highlight>
                  <a:srgbClr val="FFFFFF"/>
                </a:highlight>
                <a:latin typeface="Overpass" pitchFamily="2" charset="77"/>
                <a:ea typeface="Roboto"/>
                <a:cs typeface="Roboto"/>
                <a:sym typeface="Roboto"/>
              </a:rPr>
              <a:t>Support self-managed server installation </a:t>
            </a:r>
            <a:r>
              <a:rPr lang="en" sz="2400" dirty="0">
                <a:solidFill>
                  <a:schemeClr val="tx1"/>
                </a:solidFill>
                <a:highlight>
                  <a:srgbClr val="FFFFFF"/>
                </a:highlight>
                <a:latin typeface="Overpass" pitchFamily="2" charset="77"/>
                <a:ea typeface="Roboto"/>
                <a:cs typeface="Roboto"/>
                <a:sym typeface="Roboto"/>
              </a:rPr>
              <a:t>and container platform</a:t>
            </a:r>
          </a:p>
          <a:p>
            <a:pPr marL="34290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2400" dirty="0">
                <a:solidFill>
                  <a:schemeClr val="tx1"/>
                </a:solidFill>
                <a:highlight>
                  <a:srgbClr val="FFFFFF"/>
                </a:highlight>
                <a:latin typeface="Overpass" pitchFamily="2" charset="77"/>
                <a:ea typeface="Roboto"/>
                <a:cs typeface="Roboto"/>
                <a:sym typeface="Roboto"/>
              </a:rPr>
              <a:t>Support video, audio and screen sharing (Technical supported by WebRTC)</a:t>
            </a:r>
          </a:p>
          <a:p>
            <a:pPr marL="34290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2400" dirty="0">
                <a:solidFill>
                  <a:schemeClr val="tx1"/>
                </a:solidFill>
                <a:highlight>
                  <a:srgbClr val="FFFFFF"/>
                </a:highlight>
                <a:latin typeface="Overpass" pitchFamily="2" charset="77"/>
                <a:ea typeface="Roboto"/>
                <a:cs typeface="Roboto"/>
                <a:sym typeface="Roboto"/>
              </a:rPr>
              <a:t>Provide iOS/Android Apps</a:t>
            </a:r>
          </a:p>
        </p:txBody>
      </p:sp>
      <p:sp>
        <p:nvSpPr>
          <p:cNvPr id="7" name="Google Shape;160;p17">
            <a:extLst>
              <a:ext uri="{FF2B5EF4-FFF2-40B4-BE49-F238E27FC236}">
                <a16:creationId xmlns:a16="http://schemas.microsoft.com/office/drawing/2014/main" id="{F62986A9-25F5-074D-BC90-1C462B3B6722}"/>
              </a:ext>
            </a:extLst>
          </p:cNvPr>
          <p:cNvSpPr txBox="1">
            <a:spLocks/>
          </p:cNvSpPr>
          <p:nvPr/>
        </p:nvSpPr>
        <p:spPr>
          <a:xfrm>
            <a:off x="813675" y="695930"/>
            <a:ext cx="11014988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What is</a:t>
            </a:r>
            <a:endParaRPr lang="zh-TW" alt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938" y="1453522"/>
            <a:ext cx="8616123" cy="39509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0;p17">
            <a:extLst>
              <a:ext uri="{FF2B5EF4-FFF2-40B4-BE49-F238E27FC236}">
                <a16:creationId xmlns:a16="http://schemas.microsoft.com/office/drawing/2014/main" id="{0B6BBB83-25C7-554C-84EA-318DF091A228}"/>
              </a:ext>
            </a:extLst>
          </p:cNvPr>
          <p:cNvSpPr txBox="1">
            <a:spLocks/>
          </p:cNvSpPr>
          <p:nvPr/>
        </p:nvSpPr>
        <p:spPr>
          <a:xfrm>
            <a:off x="632211" y="688450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My Environment</a:t>
            </a:r>
            <a:endParaRPr lang="zh-TW" altLang="en-US" sz="1400" dirty="0"/>
          </a:p>
        </p:txBody>
      </p:sp>
      <p:pic>
        <p:nvPicPr>
          <p:cNvPr id="1026" name="Picture 2" descr="AWS 和Red Hat">
            <a:extLst>
              <a:ext uri="{FF2B5EF4-FFF2-40B4-BE49-F238E27FC236}">
                <a16:creationId xmlns:a16="http://schemas.microsoft.com/office/drawing/2014/main" id="{ECCE82BA-7F2D-BB43-94A4-5B17C890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03" y="3095947"/>
            <a:ext cx="839702" cy="55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WS 和Red Hat">
            <a:extLst>
              <a:ext uri="{FF2B5EF4-FFF2-40B4-BE49-F238E27FC236}">
                <a16:creationId xmlns:a16="http://schemas.microsoft.com/office/drawing/2014/main" id="{ED08F875-7A36-C246-94BC-1CC2B07C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96" y="3095947"/>
            <a:ext cx="839702" cy="55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Ref: https://</a:t>
            </a:r>
            <a:r>
              <a:rPr lang="en-US" dirty="0" err="1"/>
              <a:t>youtu.be</a:t>
            </a:r>
            <a:r>
              <a:rPr lang="en-US" dirty="0"/>
              <a:t>/h7_SsYHu90g</a:t>
            </a:r>
            <a:endParaRPr dirty="0"/>
          </a:p>
        </p:txBody>
      </p:sp>
      <p:pic>
        <p:nvPicPr>
          <p:cNvPr id="3" name="Ansible_TowerxChatbot_Server.mp4" descr="Ansible_TowerxChatbot_Server.mp4">
            <a:hlinkClick r:id="" action="ppaction://media"/>
            <a:extLst>
              <a:ext uri="{FF2B5EF4-FFF2-40B4-BE49-F238E27FC236}">
                <a16:creationId xmlns:a16="http://schemas.microsoft.com/office/drawing/2014/main" id="{446144B0-2483-E24B-B288-251DDBF5FD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8508" y="1548622"/>
            <a:ext cx="8214983" cy="4620928"/>
          </a:xfrm>
          <a:prstGeom prst="rect">
            <a:avLst/>
          </a:prstGeom>
        </p:spPr>
      </p:pic>
      <p:sp>
        <p:nvSpPr>
          <p:cNvPr id="7" name="Google Shape;160;p17">
            <a:extLst>
              <a:ext uri="{FF2B5EF4-FFF2-40B4-BE49-F238E27FC236}">
                <a16:creationId xmlns:a16="http://schemas.microsoft.com/office/drawing/2014/main" id="{08E923BE-9816-3F44-AA23-0762819DC25C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Use Case II: </a:t>
            </a:r>
            <a:r>
              <a:rPr lang="en-US" altLang="zh-TW" sz="5400" dirty="0" err="1">
                <a:solidFill>
                  <a:srgbClr val="EE0000"/>
                </a:solidFill>
              </a:rPr>
              <a:t>ChatOps</a:t>
            </a:r>
            <a:r>
              <a:rPr lang="en-US" altLang="zh-TW" sz="5400" dirty="0">
                <a:solidFill>
                  <a:srgbClr val="EE0000"/>
                </a:solidFill>
              </a:rPr>
              <a:t> with Ansible</a:t>
            </a:r>
            <a:endParaRPr lang="zh-TW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Ref: https://docs.ansible.com/ansible-tower/latest/html/towerapi/api_ref.html</a:t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00" y="1538950"/>
            <a:ext cx="9506575" cy="471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0;p17">
            <a:extLst>
              <a:ext uri="{FF2B5EF4-FFF2-40B4-BE49-F238E27FC236}">
                <a16:creationId xmlns:a16="http://schemas.microsoft.com/office/drawing/2014/main" id="{F96259FB-6EC8-6546-BE67-99268045B39E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Integrate with API</a:t>
            </a:r>
            <a:endParaRPr lang="zh-TW" alt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0;p17">
            <a:extLst>
              <a:ext uri="{FF2B5EF4-FFF2-40B4-BE49-F238E27FC236}">
                <a16:creationId xmlns:a16="http://schemas.microsoft.com/office/drawing/2014/main" id="{5FE1DC5F-E079-B744-A1F9-9F0C2682FB4D}"/>
              </a:ext>
            </a:extLst>
          </p:cNvPr>
          <p:cNvSpPr txBox="1">
            <a:spLocks/>
          </p:cNvSpPr>
          <p:nvPr/>
        </p:nvSpPr>
        <p:spPr>
          <a:xfrm>
            <a:off x="632212" y="2922351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What‘s More?</a:t>
            </a:r>
            <a:endParaRPr lang="zh-TW" alt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1905200" y="1850887"/>
            <a:ext cx="4905000" cy="1985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dirty="0"/>
              <a:t>Q&amp;A Time!</a:t>
            </a:r>
          </a:p>
        </p:txBody>
      </p:sp>
      <p:sp>
        <p:nvSpPr>
          <p:cNvPr id="272" name="Google Shape;272;p31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800"/>
              <a:buNone/>
            </a:pPr>
            <a:fld id="{00000000-1234-1234-1234-123412341234}" type="slidenum">
              <a:rPr lang="en" sz="4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SzPts val="800"/>
                <a:buNone/>
              </a:pPr>
              <a:t>26</a:t>
            </a:fld>
            <a:endParaRPr lang="en" sz="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4294967295"/>
          </p:nvPr>
        </p:nvSpPr>
        <p:spPr>
          <a:xfrm>
            <a:off x="534833" y="731421"/>
            <a:ext cx="11290500" cy="97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6000" dirty="0">
                <a:solidFill>
                  <a:srgbClr val="EE0000"/>
                </a:solidFill>
              </a:rPr>
              <a:t> </a:t>
            </a:r>
            <a:endParaRPr sz="1600" dirty="0"/>
          </a:p>
        </p:txBody>
      </p:sp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2F3B27EA-4176-084B-B4B2-0DB90747A598}"/>
              </a:ext>
            </a:extLst>
          </p:cNvPr>
          <p:cNvSpPr txBox="1">
            <a:spLocks/>
          </p:cNvSpPr>
          <p:nvPr/>
        </p:nvSpPr>
        <p:spPr>
          <a:xfrm>
            <a:off x="813675" y="233741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6000" dirty="0">
                <a:solidFill>
                  <a:srgbClr val="EE0000"/>
                </a:solidFill>
              </a:rPr>
              <a:t>What is IT Automation</a:t>
            </a:r>
            <a:endParaRPr lang="zh-TW" altLang="en-US" sz="1600" dirty="0"/>
          </a:p>
        </p:txBody>
      </p:sp>
      <p:sp>
        <p:nvSpPr>
          <p:cNvPr id="6" name="Google Shape;184;p20">
            <a:extLst>
              <a:ext uri="{FF2B5EF4-FFF2-40B4-BE49-F238E27FC236}">
                <a16:creationId xmlns:a16="http://schemas.microsoft.com/office/drawing/2014/main" id="{A540B381-15DC-684B-BD37-33FA190187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Ref: </a:t>
            </a:r>
            <a:r>
              <a:rPr lang="en-US" dirty="0"/>
              <a:t>https://</a:t>
            </a:r>
            <a:r>
              <a:rPr lang="en-US" dirty="0" err="1"/>
              <a:t>www.redhat.com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/topics/automation/</a:t>
            </a:r>
            <a:r>
              <a:rPr lang="en-US" dirty="0" err="1"/>
              <a:t>whats</a:t>
            </a:r>
            <a:r>
              <a:rPr lang="en-US" dirty="0"/>
              <a:t>-it-automation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1B5C303-CC61-0748-8DA5-B5878AFC2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827778"/>
              </p:ext>
            </p:extLst>
          </p:nvPr>
        </p:nvGraphicFramePr>
        <p:xfrm>
          <a:off x="729592" y="1217048"/>
          <a:ext cx="9827732" cy="5052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592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4294967295"/>
          </p:nvPr>
        </p:nvSpPr>
        <p:spPr>
          <a:xfrm>
            <a:off x="534833" y="731421"/>
            <a:ext cx="11290500" cy="97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6000" dirty="0">
                <a:solidFill>
                  <a:srgbClr val="EE0000"/>
                </a:solidFill>
              </a:rPr>
              <a:t> </a:t>
            </a:r>
            <a:endParaRPr sz="1600" dirty="0"/>
          </a:p>
        </p:txBody>
      </p:sp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2F3B27EA-4176-084B-B4B2-0DB90747A598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Shell Script vs Ansible Playbook</a:t>
            </a:r>
            <a:endParaRPr lang="zh-TW" alt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BF6EC7-9444-AF44-8C9F-B3108065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29" y="1588716"/>
            <a:ext cx="4892543" cy="4216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F2D699-BBA4-3C42-BBA3-C73B2CE8E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28"/>
          <a:stretch/>
        </p:blipFill>
        <p:spPr>
          <a:xfrm>
            <a:off x="6645143" y="2854717"/>
            <a:ext cx="4424974" cy="1670858"/>
          </a:xfrm>
          <a:prstGeom prst="rect">
            <a:avLst/>
          </a:prstGeom>
        </p:spPr>
      </p:pic>
      <p:sp>
        <p:nvSpPr>
          <p:cNvPr id="7" name="Google Shape;187;p20">
            <a:extLst>
              <a:ext uri="{FF2B5EF4-FFF2-40B4-BE49-F238E27FC236}">
                <a16:creationId xmlns:a16="http://schemas.microsoft.com/office/drawing/2014/main" id="{74081D30-38D1-BF4A-A947-6CBDE2958D42}"/>
              </a:ext>
            </a:extLst>
          </p:cNvPr>
          <p:cNvSpPr txBox="1">
            <a:spLocks/>
          </p:cNvSpPr>
          <p:nvPr/>
        </p:nvSpPr>
        <p:spPr>
          <a:xfrm>
            <a:off x="1752600" y="3557775"/>
            <a:ext cx="86868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700"/>
              <a:t>VS</a:t>
            </a:r>
            <a:endParaRPr lang="en-US" sz="3700" dirty="0"/>
          </a:p>
        </p:txBody>
      </p:sp>
      <p:sp>
        <p:nvSpPr>
          <p:cNvPr id="8" name="Google Shape;184;p20">
            <a:extLst>
              <a:ext uri="{FF2B5EF4-FFF2-40B4-BE49-F238E27FC236}">
                <a16:creationId xmlns:a16="http://schemas.microsoft.com/office/drawing/2014/main" id="{D78F7BAF-E73D-1A4B-AA4A-7D33CC7BE0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Ref: </a:t>
            </a:r>
            <a:r>
              <a:rPr lang="en-US" dirty="0"/>
              <a:t>http://</a:t>
            </a:r>
            <a:r>
              <a:rPr lang="en-US" dirty="0" err="1"/>
              <a:t>www.macs.hw.ac.uk</a:t>
            </a:r>
            <a:r>
              <a:rPr lang="en-US" dirty="0"/>
              <a:t>/~</a:t>
            </a:r>
            <a:r>
              <a:rPr lang="en-US" dirty="0" err="1"/>
              <a:t>hwloidl</a:t>
            </a:r>
            <a:r>
              <a:rPr lang="en-US" dirty="0"/>
              <a:t>/Courses/</a:t>
            </a:r>
            <a:r>
              <a:rPr lang="en-US" dirty="0" err="1"/>
              <a:t>LinuxIntro</a:t>
            </a:r>
            <a:r>
              <a:rPr lang="en-US" dirty="0"/>
              <a:t>/x864.html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38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Ref: https://</a:t>
            </a:r>
            <a:r>
              <a:rPr lang="en" dirty="0" err="1"/>
              <a:t>github.com</a:t>
            </a:r>
            <a:r>
              <a:rPr lang="en" dirty="0"/>
              <a:t>/hazel-</a:t>
            </a:r>
            <a:r>
              <a:rPr lang="en" dirty="0" err="1"/>
              <a:t>shen</a:t>
            </a:r>
            <a:r>
              <a:rPr lang="en" dirty="0"/>
              <a:t>/</a:t>
            </a:r>
            <a:r>
              <a:rPr lang="en" dirty="0" err="1"/>
              <a:t>LINE_notify_collection</a:t>
            </a:r>
            <a:endParaRPr dirty="0"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50" y="2045180"/>
            <a:ext cx="4713351" cy="381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489" y="2419274"/>
            <a:ext cx="4392506" cy="22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>
            <a:spLocks noGrp="1"/>
          </p:cNvSpPr>
          <p:nvPr>
            <p:ph type="title" idx="4294967295"/>
          </p:nvPr>
        </p:nvSpPr>
        <p:spPr>
          <a:xfrm>
            <a:off x="1752600" y="3557775"/>
            <a:ext cx="8686800" cy="9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VS</a:t>
            </a:r>
            <a:endParaRPr sz="3700" dirty="0"/>
          </a:p>
        </p:txBody>
      </p:sp>
      <p:sp>
        <p:nvSpPr>
          <p:cNvPr id="13" name="Google Shape;160;p17">
            <a:extLst>
              <a:ext uri="{FF2B5EF4-FFF2-40B4-BE49-F238E27FC236}">
                <a16:creationId xmlns:a16="http://schemas.microsoft.com/office/drawing/2014/main" id="{2EEC4F22-D12A-794D-BF4B-DCB46FF9EAE3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Modules – Easier! Much Easier!</a:t>
            </a:r>
            <a:endParaRPr lang="zh-TW" alt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" name="Google Shape;160;p17">
            <a:extLst>
              <a:ext uri="{FF2B5EF4-FFF2-40B4-BE49-F238E27FC236}">
                <a16:creationId xmlns:a16="http://schemas.microsoft.com/office/drawing/2014/main" id="{2EEC4F22-D12A-794D-BF4B-DCB46FF9EAE3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Ansible for Beginners</a:t>
            </a:r>
            <a:endParaRPr lang="zh-TW" alt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43AD7-BBC6-1245-9B51-CD67FAD80C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E646252-187E-8441-B088-DB6986096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434" y="2072663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5178CD-EF96-4E46-919D-6B4C40FAE3ED}"/>
              </a:ext>
            </a:extLst>
          </p:cNvPr>
          <p:cNvSpPr/>
          <p:nvPr/>
        </p:nvSpPr>
        <p:spPr>
          <a:xfrm>
            <a:off x="2294915" y="2055518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Ad-hoc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FD424-1613-B241-91C7-F0B1FED2E5F0}"/>
              </a:ext>
            </a:extLst>
          </p:cNvPr>
          <p:cNvSpPr/>
          <p:nvPr/>
        </p:nvSpPr>
        <p:spPr>
          <a:xfrm>
            <a:off x="2294914" y="3426156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Playbbok</a:t>
            </a:r>
          </a:p>
        </p:txBody>
      </p:sp>
      <p:pic>
        <p:nvPicPr>
          <p:cNvPr id="5" name="Graphic 4" descr="Books with solid fill">
            <a:extLst>
              <a:ext uri="{FF2B5EF4-FFF2-40B4-BE49-F238E27FC236}">
                <a16:creationId xmlns:a16="http://schemas.microsoft.com/office/drawing/2014/main" id="{B95DDD97-0765-0346-BB0A-E1A17FCD0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9249" y="4001177"/>
            <a:ext cx="608121" cy="608121"/>
          </a:xfrm>
          <a:prstGeom prst="rect">
            <a:avLst/>
          </a:prstGeom>
        </p:spPr>
      </p:pic>
      <p:pic>
        <p:nvPicPr>
          <p:cNvPr id="7" name="Graphic 6" descr="Cmd Terminal with solid fill">
            <a:extLst>
              <a:ext uri="{FF2B5EF4-FFF2-40B4-BE49-F238E27FC236}">
                <a16:creationId xmlns:a16="http://schemas.microsoft.com/office/drawing/2014/main" id="{DB411EDE-A7B4-2B4E-B168-B31D9EEF5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9249" y="2669775"/>
            <a:ext cx="608121" cy="608121"/>
          </a:xfrm>
          <a:prstGeom prst="rect">
            <a:avLst/>
          </a:prstGeom>
        </p:spPr>
      </p:pic>
      <p:pic>
        <p:nvPicPr>
          <p:cNvPr id="9" name="Graphic 8" descr="Clipboard Checked with solid fill">
            <a:extLst>
              <a:ext uri="{FF2B5EF4-FFF2-40B4-BE49-F238E27FC236}">
                <a16:creationId xmlns:a16="http://schemas.microsoft.com/office/drawing/2014/main" id="{451C62E1-3B20-AB4F-B8CA-B4F7E448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5529" y="2771786"/>
            <a:ext cx="563123" cy="5631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D37DF4-9EBD-604F-8D9E-3B7B0D121420}"/>
              </a:ext>
            </a:extLst>
          </p:cNvPr>
          <p:cNvSpPr/>
          <p:nvPr/>
        </p:nvSpPr>
        <p:spPr>
          <a:xfrm>
            <a:off x="4594047" y="2154760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Inventory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5DA8B8-457B-694D-8ECE-5480F93F3E51}"/>
              </a:ext>
            </a:extLst>
          </p:cNvPr>
          <p:cNvSpPr/>
          <p:nvPr/>
        </p:nvSpPr>
        <p:spPr>
          <a:xfrm>
            <a:off x="4626525" y="3426156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Modules</a:t>
            </a:r>
          </a:p>
        </p:txBody>
      </p:sp>
      <p:pic>
        <p:nvPicPr>
          <p:cNvPr id="16" name="Graphic 15" descr="Mining tools with solid fill">
            <a:extLst>
              <a:ext uri="{FF2B5EF4-FFF2-40B4-BE49-F238E27FC236}">
                <a16:creationId xmlns:a16="http://schemas.microsoft.com/office/drawing/2014/main" id="{519963FE-880F-D44B-8733-651445817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2536" y="4079062"/>
            <a:ext cx="489108" cy="489108"/>
          </a:xfrm>
          <a:prstGeom prst="rect">
            <a:avLst/>
          </a:prstGeom>
        </p:spPr>
      </p:pic>
      <p:pic>
        <p:nvPicPr>
          <p:cNvPr id="19" name="Graphic 18" descr="Plugged Unplugged with solid fill">
            <a:extLst>
              <a:ext uri="{FF2B5EF4-FFF2-40B4-BE49-F238E27FC236}">
                <a16:creationId xmlns:a16="http://schemas.microsoft.com/office/drawing/2014/main" id="{718243A4-F771-0A48-9D01-AB11296239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87478" y="4046060"/>
            <a:ext cx="544293" cy="5442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5ED943-83B6-3749-8C31-7A17F72248F7}"/>
              </a:ext>
            </a:extLst>
          </p:cNvPr>
          <p:cNvSpPr/>
          <p:nvPr/>
        </p:nvSpPr>
        <p:spPr>
          <a:xfrm>
            <a:off x="6199869" y="3426156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Plugins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07B5F0-4AD3-EF46-9E1A-6D5FECC00945}"/>
              </a:ext>
            </a:extLst>
          </p:cNvPr>
          <p:cNvSpPr/>
          <p:nvPr/>
        </p:nvSpPr>
        <p:spPr>
          <a:xfrm>
            <a:off x="6199869" y="2154760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API &amp; Connector</a:t>
            </a:r>
          </a:p>
        </p:txBody>
      </p:sp>
      <p:pic>
        <p:nvPicPr>
          <p:cNvPr id="24" name="Graphic 23" descr="Puzzle with solid fill">
            <a:extLst>
              <a:ext uri="{FF2B5EF4-FFF2-40B4-BE49-F238E27FC236}">
                <a16:creationId xmlns:a16="http://schemas.microsoft.com/office/drawing/2014/main" id="{EC2CF383-1DD8-494D-A7AB-7CF515E06D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55976" y="2831303"/>
            <a:ext cx="544293" cy="544293"/>
          </a:xfrm>
          <a:prstGeom prst="rect">
            <a:avLst/>
          </a:prstGeom>
        </p:spPr>
      </p:pic>
      <p:pic>
        <p:nvPicPr>
          <p:cNvPr id="26" name="Graphic 25" descr="Cloud Computing with solid fill">
            <a:extLst>
              <a:ext uri="{FF2B5EF4-FFF2-40B4-BE49-F238E27FC236}">
                <a16:creationId xmlns:a16="http://schemas.microsoft.com/office/drawing/2014/main" id="{1B8A4326-E67D-C94E-A0A5-D97A87E9F5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96480" y="2614396"/>
            <a:ext cx="653869" cy="653869"/>
          </a:xfrm>
          <a:prstGeom prst="rect">
            <a:avLst/>
          </a:prstGeom>
        </p:spPr>
      </p:pic>
      <p:pic>
        <p:nvPicPr>
          <p:cNvPr id="32" name="Graphic 31" descr="Server with solid fill">
            <a:extLst>
              <a:ext uri="{FF2B5EF4-FFF2-40B4-BE49-F238E27FC236}">
                <a16:creationId xmlns:a16="http://schemas.microsoft.com/office/drawing/2014/main" id="{45DAFB5A-EBA0-3B44-A745-9D15809949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891939" y="2647591"/>
            <a:ext cx="556129" cy="556129"/>
          </a:xfrm>
          <a:prstGeom prst="rect">
            <a:avLst/>
          </a:prstGeom>
        </p:spPr>
      </p:pic>
      <p:pic>
        <p:nvPicPr>
          <p:cNvPr id="34" name="Graphic 33" descr="Database with solid fill">
            <a:extLst>
              <a:ext uri="{FF2B5EF4-FFF2-40B4-BE49-F238E27FC236}">
                <a16:creationId xmlns:a16="http://schemas.microsoft.com/office/drawing/2014/main" id="{BF733BB2-66EC-AC48-B96F-E47DB5B5FD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91939" y="4483865"/>
            <a:ext cx="700957" cy="70095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E8CE318-5105-4545-B189-FC7A96E6E38A}"/>
              </a:ext>
            </a:extLst>
          </p:cNvPr>
          <p:cNvSpPr/>
          <p:nvPr/>
        </p:nvSpPr>
        <p:spPr>
          <a:xfrm>
            <a:off x="9170004" y="1957723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Private / Public 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Clouds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1005B2-7503-CB41-A8DE-B30FAE20C2EF}"/>
              </a:ext>
            </a:extLst>
          </p:cNvPr>
          <p:cNvSpPr/>
          <p:nvPr/>
        </p:nvSpPr>
        <p:spPr>
          <a:xfrm>
            <a:off x="9201506" y="3709240"/>
            <a:ext cx="1053411" cy="948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Storages/</a:t>
            </a:r>
          </a:p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Databases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1F8662E-FA5D-AD4E-84FD-550E60FA5AD3}"/>
              </a:ext>
            </a:extLst>
          </p:cNvPr>
          <p:cNvSpPr/>
          <p:nvPr/>
        </p:nvSpPr>
        <p:spPr>
          <a:xfrm>
            <a:off x="1828800" y="1855661"/>
            <a:ext cx="1923740" cy="310079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FA0BA8C-AB8C-6146-8303-9ED603E16C19}"/>
              </a:ext>
            </a:extLst>
          </p:cNvPr>
          <p:cNvSpPr/>
          <p:nvPr/>
        </p:nvSpPr>
        <p:spPr>
          <a:xfrm>
            <a:off x="3985108" y="1855662"/>
            <a:ext cx="3637425" cy="310079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10280BF-2925-844D-A3A4-F9A1111019DE}"/>
              </a:ext>
            </a:extLst>
          </p:cNvPr>
          <p:cNvSpPr/>
          <p:nvPr/>
        </p:nvSpPr>
        <p:spPr>
          <a:xfrm>
            <a:off x="1518647" y="1557133"/>
            <a:ext cx="6436633" cy="4237877"/>
          </a:xfrm>
          <a:prstGeom prst="roundRect">
            <a:avLst/>
          </a:prstGeom>
          <a:noFill/>
          <a:ln w="38100">
            <a:solidFill>
              <a:srgbClr val="003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F10A60F-0194-D847-B69E-01FBC0C493B0}"/>
              </a:ext>
            </a:extLst>
          </p:cNvPr>
          <p:cNvSpPr/>
          <p:nvPr/>
        </p:nvSpPr>
        <p:spPr>
          <a:xfrm>
            <a:off x="8629650" y="1557133"/>
            <a:ext cx="2119763" cy="4237877"/>
          </a:xfrm>
          <a:prstGeom prst="roundRect">
            <a:avLst/>
          </a:prstGeom>
          <a:noFill/>
          <a:ln w="38100">
            <a:solidFill>
              <a:srgbClr val="003AA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AC849C-9F5F-7549-BD27-1C0D9E9ADCED}"/>
              </a:ext>
            </a:extLst>
          </p:cNvPr>
          <p:cNvSpPr txBox="1"/>
          <p:nvPr/>
        </p:nvSpPr>
        <p:spPr>
          <a:xfrm>
            <a:off x="8894146" y="5320639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/>
              <a:t>Target Nodes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4BC78E-E46C-F949-8DFB-AA0A0F1C1B39}"/>
              </a:ext>
            </a:extLst>
          </p:cNvPr>
          <p:cNvSpPr txBox="1"/>
          <p:nvPr/>
        </p:nvSpPr>
        <p:spPr>
          <a:xfrm>
            <a:off x="3611740" y="5342740"/>
            <a:ext cx="210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Controlling Nodes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3EDFC1-99D0-4B48-9BA4-752E7F160AC3}"/>
              </a:ext>
            </a:extLst>
          </p:cNvPr>
          <p:cNvSpPr txBox="1"/>
          <p:nvPr/>
        </p:nvSpPr>
        <p:spPr>
          <a:xfrm>
            <a:off x="472696" y="3015452"/>
            <a:ext cx="687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User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384ACA-A209-754F-8925-94AFBBDB2F04}"/>
              </a:ext>
            </a:extLst>
          </p:cNvPr>
          <p:cNvSpPr txBox="1"/>
          <p:nvPr/>
        </p:nvSpPr>
        <p:spPr>
          <a:xfrm>
            <a:off x="4903943" y="4537376"/>
            <a:ext cx="210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Ansible Components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34A86D-D1CF-2848-9405-345D6E211B22}"/>
              </a:ext>
            </a:extLst>
          </p:cNvPr>
          <p:cNvSpPr txBox="1"/>
          <p:nvPr/>
        </p:nvSpPr>
        <p:spPr>
          <a:xfrm>
            <a:off x="1842313" y="4533454"/>
            <a:ext cx="210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600" dirty="0"/>
              <a:t>Command &amp;Scripts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2077BD-F199-D04C-8DF0-63849E97238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265834" y="2529863"/>
            <a:ext cx="102908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0A5599-70C3-F84B-82B5-E5F1841B6A0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65834" y="3039875"/>
            <a:ext cx="1029080" cy="8606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1492E95-2EDA-334E-BB60-B3BB717AE9C5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38771"/>
          <a:stretch/>
        </p:blipFill>
        <p:spPr>
          <a:xfrm>
            <a:off x="14824" y="3606908"/>
            <a:ext cx="4254998" cy="1660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143DEAD-EDC1-CB4F-A44E-B777619C84F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r="28374"/>
          <a:stretch/>
        </p:blipFill>
        <p:spPr>
          <a:xfrm>
            <a:off x="534749" y="1821795"/>
            <a:ext cx="5013141" cy="4014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Current state of the Ansible inventory and how it might evolve | Serge van  Ginderachter">
            <a:extLst>
              <a:ext uri="{FF2B5EF4-FFF2-40B4-BE49-F238E27FC236}">
                <a16:creationId xmlns:a16="http://schemas.microsoft.com/office/drawing/2014/main" id="{6F610448-267C-0545-95A6-93A73232D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773" y="1327507"/>
            <a:ext cx="5013141" cy="419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073222D-9FA1-2640-B11C-FC822954B21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75100" y="2990850"/>
            <a:ext cx="4241800" cy="8763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76AC0B3-B7C6-734A-85B3-EBAAEC44A64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04403" y="4141237"/>
            <a:ext cx="25654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Ref: https://</a:t>
            </a:r>
            <a:r>
              <a:rPr lang="en" sz="1300" dirty="0" err="1"/>
              <a:t>hazel.style</a:t>
            </a:r>
            <a:r>
              <a:rPr lang="en" sz="1300" dirty="0"/>
              <a:t>/2021/05/28/How-to-contribute-your-first-Ansible-Collection-and-Ansible-Tower-Workflow-Use-Case/#more</a:t>
            </a:r>
            <a:endParaRPr sz="1300" dirty="0"/>
          </a:p>
        </p:txBody>
      </p:sp>
      <p:sp>
        <p:nvSpPr>
          <p:cNvPr id="6" name="Google Shape;160;p17">
            <a:extLst>
              <a:ext uri="{FF2B5EF4-FFF2-40B4-BE49-F238E27FC236}">
                <a16:creationId xmlns:a16="http://schemas.microsoft.com/office/drawing/2014/main" id="{D444B6CA-FBA5-984F-848F-0D0C43E62997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Contribute to Galaxy – Step 1</a:t>
            </a:r>
            <a:endParaRPr lang="zh-TW" altLang="en-US" sz="1400" dirty="0"/>
          </a:p>
        </p:txBody>
      </p:sp>
      <p:pic>
        <p:nvPicPr>
          <p:cNvPr id="12290" name="Picture 2" descr="upload successful">
            <a:extLst>
              <a:ext uri="{FF2B5EF4-FFF2-40B4-BE49-F238E27FC236}">
                <a16:creationId xmlns:a16="http://schemas.microsoft.com/office/drawing/2014/main" id="{E67D8D8E-1382-6846-8662-E91F177E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9425"/>
            <a:ext cx="4785929" cy="281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CBF693-4CE9-4F4D-B618-6DBDEE92E976}"/>
              </a:ext>
            </a:extLst>
          </p:cNvPr>
          <p:cNvSpPr txBox="1"/>
          <p:nvPr/>
        </p:nvSpPr>
        <p:spPr>
          <a:xfrm>
            <a:off x="1158319" y="1892232"/>
            <a:ext cx="765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verpass" pitchFamily="2" charset="77"/>
              </a:rPr>
              <a:t>ansible-galaxy collection </a:t>
            </a:r>
            <a:r>
              <a:rPr lang="en-US" sz="2000" dirty="0" err="1">
                <a:latin typeface="Overpass" pitchFamily="2" charset="77"/>
              </a:rPr>
              <a:t>init</a:t>
            </a:r>
            <a:r>
              <a:rPr lang="en-US" sz="2000" dirty="0">
                <a:latin typeface="Overpass" pitchFamily="2" charset="77"/>
              </a:rPr>
              <a:t> ${</a:t>
            </a:r>
            <a:r>
              <a:rPr lang="en-US" sz="2000" dirty="0" err="1">
                <a:latin typeface="Overpass" pitchFamily="2" charset="77"/>
              </a:rPr>
              <a:t>my_namespace</a:t>
            </a:r>
            <a:r>
              <a:rPr lang="en-US" sz="2000" dirty="0">
                <a:latin typeface="Overpass" pitchFamily="2" charset="77"/>
              </a:rPr>
              <a:t>}.${</a:t>
            </a:r>
            <a:r>
              <a:rPr lang="en-US" sz="2000" dirty="0" err="1">
                <a:latin typeface="Overpass" pitchFamily="2" charset="77"/>
              </a:rPr>
              <a:t>my_collection</a:t>
            </a:r>
            <a:r>
              <a:rPr lang="en-US" sz="2000" dirty="0">
                <a:latin typeface="Overpass" pitchFamily="2" charset="7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0A3B4-9792-2841-9054-08DD14224BBE}"/>
              </a:ext>
            </a:extLst>
          </p:cNvPr>
          <p:cNvSpPr txBox="1"/>
          <p:nvPr/>
        </p:nvSpPr>
        <p:spPr>
          <a:xfrm>
            <a:off x="1310071" y="2477797"/>
            <a:ext cx="40569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Overpass" pitchFamily="2" charset="77"/>
            </a:endParaRPr>
          </a:p>
          <a:p>
            <a:r>
              <a:rPr lang="en-TW" sz="2400" b="1" u="sng" dirty="0">
                <a:latin typeface="Overpass" pitchFamily="2" charset="77"/>
              </a:rPr>
              <a:t>Naming Principles</a:t>
            </a:r>
          </a:p>
          <a:p>
            <a:endParaRPr lang="en-TW" sz="2400" b="1" u="sng" dirty="0">
              <a:latin typeface="Overpass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Overpass" pitchFamily="2" charset="77"/>
              </a:rPr>
              <a:t>N</a:t>
            </a:r>
            <a:r>
              <a:rPr lang="en-TW" sz="2000" dirty="0">
                <a:latin typeface="Overpass" pitchFamily="2" charset="77"/>
              </a:rPr>
              <a:t>amespace:  </a:t>
            </a:r>
          </a:p>
          <a:p>
            <a:r>
              <a:rPr lang="en-TW" sz="2000" dirty="0">
                <a:latin typeface="Overpass" pitchFamily="2" charset="77"/>
              </a:rPr>
              <a:t>     What the collection related to ?</a:t>
            </a:r>
          </a:p>
          <a:p>
            <a:pPr marL="285750" indent="-285750">
              <a:buFontTx/>
              <a:buChar char="-"/>
            </a:pPr>
            <a:r>
              <a:rPr lang="en-TW" sz="2000" dirty="0">
                <a:latin typeface="Overpass" pitchFamily="2" charset="77"/>
              </a:rPr>
              <a:t>Collection:</a:t>
            </a:r>
          </a:p>
          <a:p>
            <a:r>
              <a:rPr lang="en-TW" sz="2000" dirty="0">
                <a:latin typeface="Overpass" pitchFamily="2" charset="77"/>
              </a:rPr>
              <a:t>     How the collection works ?</a:t>
            </a:r>
          </a:p>
          <a:p>
            <a:endParaRPr lang="en-TW" sz="2000" dirty="0">
              <a:latin typeface="Overpas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683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Ref: https://</a:t>
            </a:r>
            <a:r>
              <a:rPr lang="en" sz="1300" dirty="0" err="1"/>
              <a:t>hazel.style</a:t>
            </a:r>
            <a:r>
              <a:rPr lang="en" sz="1300" dirty="0"/>
              <a:t>/2021/05/28/How-to-contribute-your-first-Ansible-Collection-and-Ansible-Tower-Workflow-Use-Case/#more</a:t>
            </a:r>
            <a:endParaRPr sz="1300" dirty="0"/>
          </a:p>
        </p:txBody>
      </p:sp>
      <p:sp>
        <p:nvSpPr>
          <p:cNvPr id="6" name="Google Shape;160;p17">
            <a:extLst>
              <a:ext uri="{FF2B5EF4-FFF2-40B4-BE49-F238E27FC236}">
                <a16:creationId xmlns:a16="http://schemas.microsoft.com/office/drawing/2014/main" id="{D444B6CA-FBA5-984F-848F-0D0C43E62997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Contribute to Galaxy – Step 2</a:t>
            </a:r>
            <a:endParaRPr lang="zh-TW" alt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EADBD7-DA73-2649-9F59-E15C7E624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17" y="1463700"/>
            <a:ext cx="4456162" cy="436157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5399BB-30BF-C548-A6FD-D26279F46497}"/>
              </a:ext>
            </a:extLst>
          </p:cNvPr>
          <p:cNvSpPr/>
          <p:nvPr/>
        </p:nvSpPr>
        <p:spPr>
          <a:xfrm>
            <a:off x="3321269" y="3429000"/>
            <a:ext cx="2238703" cy="71207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9026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Ref: https://</a:t>
            </a:r>
            <a:r>
              <a:rPr lang="en" sz="1300" dirty="0" err="1"/>
              <a:t>hazel.style</a:t>
            </a:r>
            <a:r>
              <a:rPr lang="en" sz="1300" dirty="0"/>
              <a:t>/2021/05/28/How-to-contribute-your-first-Ansible-Collection-and-Ansible-Tower-Workflow-Use-Case/#more</a:t>
            </a:r>
            <a:endParaRPr sz="1300" dirty="0"/>
          </a:p>
        </p:txBody>
      </p:sp>
      <p:sp>
        <p:nvSpPr>
          <p:cNvPr id="6" name="Google Shape;160;p17">
            <a:extLst>
              <a:ext uri="{FF2B5EF4-FFF2-40B4-BE49-F238E27FC236}">
                <a16:creationId xmlns:a16="http://schemas.microsoft.com/office/drawing/2014/main" id="{D444B6CA-FBA5-984F-848F-0D0C43E62997}"/>
              </a:ext>
            </a:extLst>
          </p:cNvPr>
          <p:cNvSpPr txBox="1">
            <a:spLocks/>
          </p:cNvSpPr>
          <p:nvPr/>
        </p:nvSpPr>
        <p:spPr>
          <a:xfrm>
            <a:off x="813674" y="450403"/>
            <a:ext cx="10927575" cy="10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2600" b="0" i="0" u="none" strike="noStrike" cap="non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TW" sz="5400" dirty="0">
                <a:solidFill>
                  <a:srgbClr val="EE0000"/>
                </a:solidFill>
              </a:rPr>
              <a:t>Contribute to Galaxy – Step 3</a:t>
            </a:r>
            <a:endParaRPr lang="zh-TW" alt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1DDE2-394A-7241-86D7-6A109175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89" y="2429393"/>
            <a:ext cx="6747422" cy="277446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D5B1A1-3849-F54E-A93D-C33E1AD57191}"/>
              </a:ext>
            </a:extLst>
          </p:cNvPr>
          <p:cNvSpPr/>
          <p:nvPr/>
        </p:nvSpPr>
        <p:spPr>
          <a:xfrm>
            <a:off x="2468881" y="4434840"/>
            <a:ext cx="7269480" cy="40346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68928072"/>
      </p:ext>
    </p:extLst>
  </p:cSld>
  <p:clrMapOvr>
    <a:masterClrMapping/>
  </p:clrMapOvr>
</p:sld>
</file>

<file path=ppt/theme/theme1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6183</TotalTime>
  <Words>2609</Words>
  <Application>Microsoft Macintosh PowerPoint</Application>
  <PresentationFormat>Widescreen</PresentationFormat>
  <Paragraphs>325</Paragraphs>
  <Slides>26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Overpass SemiBold</vt:lpstr>
      <vt:lpstr>Overpass Light</vt:lpstr>
      <vt:lpstr>Overpass</vt:lpstr>
      <vt:lpstr>Red Hat widescreen template</vt:lpstr>
      <vt:lpstr>Integrating Ansible Automation and ChatOps</vt:lpstr>
      <vt:lpstr>PowerPoint Presentation</vt:lpstr>
      <vt:lpstr> </vt:lpstr>
      <vt:lpstr> </vt:lpstr>
      <vt:lpstr>VS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經驗分享</dc:title>
  <cp:lastModifiedBy>涵羚 沈</cp:lastModifiedBy>
  <cp:revision>107</cp:revision>
  <dcterms:modified xsi:type="dcterms:W3CDTF">2021-07-07T04:42:00Z</dcterms:modified>
</cp:coreProperties>
</file>